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58.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59.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60.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22" r:id="rId51"/>
    <p:sldId id="323" r:id="rId52"/>
    <p:sldId id="305" r:id="rId53"/>
    <p:sldId id="306" r:id="rId54"/>
    <p:sldId id="307" r:id="rId55"/>
    <p:sldId id="308" r:id="rId56"/>
    <p:sldId id="309" r:id="rId57"/>
    <p:sldId id="330" r:id="rId58"/>
    <p:sldId id="331" r:id="rId59"/>
    <p:sldId id="334" r:id="rId60"/>
    <p:sldId id="335" r:id="rId61"/>
    <p:sldId id="336" r:id="rId62"/>
    <p:sldId id="338" r:id="rId63"/>
    <p:sldId id="337" r:id="rId64"/>
    <p:sldId id="348" r:id="rId65"/>
    <p:sldId id="339" r:id="rId66"/>
    <p:sldId id="340" r:id="rId67"/>
    <p:sldId id="343" r:id="rId68"/>
    <p:sldId id="344" r:id="rId69"/>
    <p:sldId id="345" r:id="rId70"/>
    <p:sldId id="346" r:id="rId71"/>
    <p:sldId id="347"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hin92zQ1Ws901yrEveSSg/Y8xO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18E0C6-9B4D-422B-B744-CB57F2E16C1D}">
  <a:tblStyle styleId="{CE18E0C6-9B4D-422B-B744-CB57F2E16C1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2FF"/>
          </a:solidFill>
        </a:fill>
      </a:tcStyle>
    </a:wholeTbl>
    <a:band1H>
      <a:tcTxStyle/>
      <a:tcStyle>
        <a:tcBdr/>
        <a:fill>
          <a:solidFill>
            <a:srgbClr val="E0E3FF"/>
          </a:solidFill>
        </a:fill>
      </a:tcStyle>
    </a:band1H>
    <a:band2H>
      <a:tcTxStyle/>
      <a:tcStyle>
        <a:tcBdr/>
      </a:tcStyle>
    </a:band2H>
    <a:band1V>
      <a:tcTxStyle/>
      <a:tcStyle>
        <a:tcBdr/>
        <a:fill>
          <a:solidFill>
            <a:srgbClr val="E0E3F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113" d="100"/>
          <a:sy n="113" d="100"/>
        </p:scale>
        <p:origin x="586"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6.245"/>
    </inkml:context>
    <inkml:brush xml:id="br0">
      <inkml:brushProperty name="width" value="0.05" units="cm"/>
      <inkml:brushProperty name="height" value="0.05" units="cm"/>
    </inkml:brush>
  </inkml:definitions>
  <inkml:trace contextRef="#ctx0" brushRef="#br0">22 24 956,'6'-15'2413,"5"6"827,-6 11-823,-5 18-236,0-7-2531,-26 514 4892,22-468-4281,4-41-531,-1-1 0,-1 1-1,-7 27 1,9-43 205,0-1-1,-1 0 1,1 0-1,0 0 1,0 0-1,0 0 1,0 0-1,0 0 1,0 0-1,0 0 1,0 1-1,0-1 1,0 0-1,0 0 0,1 0 1,0 1-1,0-1-316,-1 0-1,1 0 0,0 0 0,0 0 0,0 0 1,0 0-1,0-1 0,1 1 0,-1 0 0,0-1 0,0 1 1,0-1-1,0 1 0,1-1 0,-1 0 0,0 1 0,1-1 1,-1 0-1,0 0 0,0 0 0,1 0 0,-1 0 1,2-1-1,1 1-2039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2.339"/>
    </inkml:context>
    <inkml:brush xml:id="br0">
      <inkml:brushProperty name="width" value="0.05" units="cm"/>
      <inkml:brushProperty name="height" value="0.05" units="cm"/>
    </inkml:brush>
  </inkml:definitions>
  <inkml:trace contextRef="#ctx0" brushRef="#br0">812 13 5941,'0'0'5,"0"0"0,-1 0 0,1 0 0,0 0 0,-1 0 0,1 0 0,0 0 1,0 0-1,-1 0 0,1 0 0,0 0 0,0-1 0,-1 1 0,1 0 1,0 0-1,0 0 0,-1 0 0,1 0 0,0 0 0,0-1 0,0 1 0,-1 0 1,1 0-1,0 0 0,0-1 0,0 1 0,0 0 0,-1 0 0,1 0 1,0-1-1,0 1 0,0 0 0,0 0 0,0-1 0,0 1 0,0 0 0,0 0 1,0-1-1,0 1 0,0 0 0,0 0 0,0-1 0,0 1 0,0 0 1,0-1-1,0 1 0,0 0 0,0 0 0,0-1 0,0 1 0,0 0 0,0 0 1,1 0-1,-1-1 0,0 1 0,0 0 0,0 0 0,0-1 0,1 1 1,-1 0-1,0 0 0,0 0 0,0 0 0,1 0 0,-1-1 0,0 1 0,0 0 1,1 0-1,-1 0 0,-56 11 621,-62 10 937,57-14-1045,40-4-311,0 0 0,-40-2 0,1-3 86,25 2 163,-34-6 1,20 3 200,46 2-508,-1 1-7,-10 0-15,10 0-2,0 1 4,2 0-92,-1 0 0,0 0 0,1 1 0,0-1 0,-1 0 0,1 1 0,-1 0 0,1-1 0,0 1 0,0 0 0,0 0 0,0 0 0,1 0 0,-1 1 0,-2 3 0,-15 43 438,15-36-404,-6 21 195,-6 46 0,-7 27-11,9-56-145,3 1-1,-8 73 1,5 106 259,7-100-174,-30 378 385,28-295-440,5-178-114,3-32-18,0 0 1,0 0-1,1 0 0,-1 0 1,1 0-1,0 0 1,0 0-1,0 0 0,1 0 1,-1 0-1,1 0 0,0 0 1,0 0-1,0 0 1,1 0-1,-1 0 0,1-1 1,3 5-1,-3-7-5,0 1-1,1-1 1,-1 0 0,1-1-1,-1 1 1,1 0 0,0-1 0,-1 1-1,1-1 1,-1 0 0,1 0-1,3 0 1,-3 0 0,206 16-305,-194-14-506,0-1-1,0-1 0,26-3 1,-23 0-1145,-1-1-1,0 0 1,18-8 0,-14 3-766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2.874"/>
    </inkml:context>
    <inkml:brush xml:id="br0">
      <inkml:brushProperty name="width" value="0.05" units="cm"/>
      <inkml:brushProperty name="height" value="0.05" units="cm"/>
    </inkml:brush>
  </inkml:definitions>
  <inkml:trace contextRef="#ctx0" brushRef="#br0">1 0 1400,'0'0'373,"37"18"4029,5-9-2058,124 31 971,-26-11-2424,-138-29-1013,12 1-2546,-7 0-2824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1.319"/>
    </inkml:context>
    <inkml:brush xml:id="br0">
      <inkml:brushProperty name="width" value="0.05" units="cm"/>
      <inkml:brushProperty name="height" value="0.05" units="cm"/>
    </inkml:brush>
  </inkml:definitions>
  <inkml:trace contextRef="#ctx0" brushRef="#br0">356 88 2624,'16'-8'949,"-9"5"-552,0 0 0,-1 0 0,1 0 0,-1-1 0,1 0 0,-1 0 0,-1-1 0,1 0 0,0 0 1,-1 0-1,0 0 0,5-9 0,-9 13 680,6-9 811,-2 5 1827,-31 86-2741,-18 101 1,-5 96-186,35-188-563,-131 926 2096,78-516-2323,63-465-459,3-21-127,-1-1 0,0 1 0,0 0 0,-2-1 0,-5 17 0,9-29 450,-1 0 1,1 0 0,-1 0-1,1-1 1,-1 1 0,1 0 0,-1 0-1,0 0 1,1 0 0,-1-1-1,0 1 1,0 0 0,1-1 0,-1 1-1,0 0 1,0-1 0,0 1-1,0-1 1,0 0 0,0 1-1,-2-1 1,-20-3-4824,-7-11 1928,3-4-839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2.102"/>
    </inkml:context>
    <inkml:brush xml:id="br0">
      <inkml:brushProperty name="width" value="0.05" units="cm"/>
      <inkml:brushProperty name="height" value="0.05" units="cm"/>
    </inkml:brush>
  </inkml:definitions>
  <inkml:trace contextRef="#ctx0" brushRef="#br0">0 51 7921,'4'0'-180,"34"-4"456,67 3 0,5 1 277,1084-46 1735,694 84-746,-1849-36-1524,1359 102 808,-1049-63-672,559 76 953,-769-96-1130,112 19 728,-87-3-6258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3.223"/>
    </inkml:context>
    <inkml:brush xml:id="br0">
      <inkml:brushProperty name="width" value="0.05" units="cm"/>
      <inkml:brushProperty name="height" value="0.05" units="cm"/>
    </inkml:brush>
  </inkml:definitions>
  <inkml:trace contextRef="#ctx0" brushRef="#br0">14 949 5352,'0'0'-216,"-12"-7"1179,12 7-850,0-1 1,0 0-1,-1 1 0,1-1 0,0 1 1,0-1-1,0 0 0,-1 1 0,1-1 1,0 1-1,0-1 0,0 0 0,0 1 1,0-1-1,0 0 0,0 1 0,1-1 1,-1 0-1,0 1 0,0-1 0,0 1 1,1-1-1,-1 1 0,0-1 0,1 0 1,-1 1-1,0-1 0,1 0 0,21-14 839,34-7-1133,-49 20 450,215-56 174,-53 17-189,188-51 130,285-59-232,-302 62-97,-218 53-46,24-6-37,547-145 110,-113 36 1059,-456 119-2082,-94 27-2954,-27 4 2056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3.766"/>
    </inkml:context>
    <inkml:brush xml:id="br0">
      <inkml:brushProperty name="width" value="0.05" units="cm"/>
      <inkml:brushProperty name="height" value="0.05" units="cm"/>
    </inkml:brush>
  </inkml:definitions>
  <inkml:trace contextRef="#ctx0" brushRef="#br0">0 0 5805,'7'3'208,"0"0"1,-1 1-1,1 0 1,-1 0-1,0 0 1,0 1 0,0 0-1,-1 0 1,0 1-1,0-1 1,0 1-1,4 6 1,-3-3 185,0 1 1,-1 0-1,0-1 1,0 1-1,-1 1 0,-1-1 1,5 19-1,-4-6-92,-1 1 0,-1-1 0,-1 1 0,-1 0 0,-1 0 0,-8 46 0,7-62-305,-1 9 115,-1-1 0,-10 26 0,12-38-266,1-1-1,0 0 1,-1 0 0,0 0 0,1 0 0,-1 0 0,0-1-1,0 1 1,-1-1 0,1 1 0,-1-1 0,1 0 0,-1 0-1,0 0 1,1 0 0,-1 0 0,0 0 0,0-1 0,-6 2-1,-17 0-5873,4-3 2878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4.324"/>
    </inkml:context>
    <inkml:brush xml:id="br0">
      <inkml:brushProperty name="width" value="0.05" units="cm"/>
      <inkml:brushProperty name="height" value="0.05" units="cm"/>
    </inkml:brush>
  </inkml:definitions>
  <inkml:trace contextRef="#ctx0" brushRef="#br0">1 0 6977,'47'8'-126,"-44"-8"508,8 4 698,-10-2-974,0-1 0,0 1 0,0 0-1,0 0 1,0 0 0,0 0 0,-1 0-1,1 0 1,-1 0 0,0 0 0,1 0 0,-1 0-1,0 4 1,-3 35 1003,0-10-472,2 75 653,3-82-1060,0-4-463,0 1 0,7 27 1,-7-40-330,1-1 1,0 1 0,0-1 0,1 0 0,-1 0 0,2 0-1,-1-1 1,1 1 0,9 9 0,5 3-1735,5 1-302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4.774"/>
    </inkml:context>
    <inkml:brush xml:id="br0">
      <inkml:brushProperty name="width" value="0.05" units="cm"/>
      <inkml:brushProperty name="height" value="0.05" units="cm"/>
    </inkml:brush>
  </inkml:definitions>
  <inkml:trace contextRef="#ctx0" brushRef="#br0">91 1 5969,'0'0'2936,"-2"4"-2578,-23 64 1421,14-36-941,-1-1-1,-23 42 0,34-72-824,1-1 0,-1 1 0,1 0 0,-1 0 0,1 0 0,0-1 0,-1 1 0,1 0 1,0 0-1,-1 0 0,1 0 0,0 0 0,0 0 0,0 0 0,0-1 0,0 1 0,0 0 0,0 0 0,0 0 0,0 0 0,0 0 1,0 0-1,1 0 0,-1 0 0,0 0 0,1-1 0,-1 1 0,1 0 0,-1 0 0,1 0 0,-1-1 0,1 1 0,-1 0 0,1-1 0,0 1 1,-1 0-1,1-1 0,0 1 0,0-1 0,-1 1 0,1-1 0,0 1 0,1-1 0,5 3 22,0-1-1,0 0 1,0 0-1,12 1 1,-4-1-38,21 5-1427,0-2 1,57 2 0,-90-7 938,1 0 1,-1-1-1,0 1 0,0-1 0,1 1 1,-1-1-1,0 0 0,5-2 1,-5 1-511,8-3-1737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5.130"/>
    </inkml:context>
    <inkml:brush xml:id="br0">
      <inkml:brushProperty name="width" value="0.05" units="cm"/>
      <inkml:brushProperty name="height" value="0.05" units="cm"/>
    </inkml:brush>
  </inkml:definitions>
  <inkml:trace contextRef="#ctx0" brushRef="#br0">64 1 6393,'-10'22'1327,"1"1"0,2 1 1,-10 48-1,9-23-701,4-30-2115,-2 36 1,3-42-3578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5.474"/>
    </inkml:context>
    <inkml:brush xml:id="br0">
      <inkml:brushProperty name="width" value="0.05" units="cm"/>
      <inkml:brushProperty name="height" value="0.05" units="cm"/>
    </inkml:brush>
  </inkml:definitions>
  <inkml:trace contextRef="#ctx0" brushRef="#br0">44 57 5849,'2'-16'0,"-2"14"67,0 0 0,1 1 0,-1-1 0,0 0 0,0 0 1,0 0-1,0 0 0,0 1 0,0-1 0,0 0 0,-1 0 0,1 0 0,-1 1 0,1-1 0,-1 0 0,0 1 0,0-1 0,1 0 0,-1 1 0,-2-3 0,1 2 517,-1 6-415,-1 4-56,-1 0-1,1 0 1,0 1-1,1-1 1,0 1-1,1 0 1,-1 0-1,2 0 1,-1 0-1,1 0 1,1 0-1,0 17 1,0-24-95,1 1 0,-1-1 1,1 0-1,0 0 0,-1 0 0,1 0 1,0 0-1,0 0 0,0 0 1,1 0-1,-1 0 0,0 0 0,1 0 1,-1-1-1,1 1 0,0-1 0,-1 1 1,1-1-1,0 0 0,0 1 0,3 0 1,50 22 154,-37-17-87,-3 0 44,0 1 1,0 0 0,-1 1 0,0 1 0,0 0 0,18 19 0,-26-23-28,0-1 0,-1 1 0,0 0 0,0 1 0,-1 0 0,0-1 0,0 1 0,-1 1 1,1-1-1,-1 0 0,-1 1 0,0-1 0,0 1 0,0 0 0,0 14 0,-2-20-123,0 0 0,0 0 1,-1 0-1,1 0 0,-1 0 0,1-1 0,-1 1 0,0 0 0,0 0 0,0 0 1,0-1-1,0 1 0,0 0 0,0-1 0,-1 1 0,1-1 0,-1 1 0,1-1 1,-1 0-1,1 0 0,-1 0 0,0 0 0,1 0 0,-1 0 0,0 0 0,0 0 1,0-1-1,0 1 0,0-1 0,0 1 0,0-1 0,-2 0 0,-1 1-616,0 0-1,1-1 1,-1 0 0,0 0-1,0 0 1,1 0-1,-1-1 1,0 0-1,1 0 1,-9-3-1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5.837"/>
    </inkml:context>
    <inkml:brush xml:id="br0">
      <inkml:brushProperty name="width" value="0.05" units="cm"/>
      <inkml:brushProperty name="height" value="0.05" units="cm"/>
    </inkml:brush>
  </inkml:definitions>
  <inkml:trace contextRef="#ctx0" brushRef="#br0">246 126 6749,'0'-3'88,"0"-1"0,-1 1 0,1 0 0,-1-1 0,0 1 1,0 0-1,0 0 0,-1 0 0,1 0 0,-1 0 1,1 0-1,-1 0 0,0 1 0,0-1 0,0 1 0,-1-1 1,1 1-1,0 0 0,-1 0 0,0 0 0,1 0 0,-1 0 1,0 0-1,-4-1 0,-9-4 183,0 0 1,-1 2-1,-26-7 0,3 1-1275,-12-1-3271,38 8 1372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3.627"/>
    </inkml:context>
    <inkml:brush xml:id="br0">
      <inkml:brushProperty name="width" value="0.05" units="cm"/>
      <inkml:brushProperty name="height" value="0.05" units="cm"/>
    </inkml:brush>
  </inkml:definitions>
  <inkml:trace contextRef="#ctx0" brushRef="#br0">257 40 6097,'0'0'-306,"1"-4"-228,5-9 445,-5 10 1452,0 12-1098,15 376 3021,-2-102-1651,-6-211-1542,-8-73-97,0 0 0,0 0 0,0 0 0,0 0 0,0 0 0,1 0 0,-1 0 0,0 0 0,1 1 0,-1-1 0,0 0 0,1 0 0,-1 0 0,1 0 0,-1 1 0,2-3 0,-1 3 0,0-1 0,0 0 0,-1-1 0,1 1 0,-1 0 0,1 0 0,-1 0 0,1 0 0,-1 0 0,1-1 0,-1 1 0,0 0-1,0 0 1,0-1 0,1 1 0,-1 0 0,0 0 0,-1-3 0,9-286-394,2 173 295,-9 86 51,2-1 0,7-33 0,-6 40-14,-3 11 47,10-65-29,5 23 221,-15 53-71,-4-2-8,3 5-81,0-1 0,0 1 0,0 0 0,0-1 0,0 1 0,0 0 0,0-1 0,0 1 0,0-1 0,0 1 0,0 0 0,0-1 0,0 1 0,0 0 0,0-1 0,-1 1 0,1 0 0,0-1 1,0 1-1,0 0 0,-1-1 0,1 1 0,0 0 0,0 0 0,-1-1 0,1 1 0,0 0 0,0 0 0,-1 0 0,1-1 0,0 1 0,-1 0 0,1 0 0,0 0 0,-1 0 0,1 0 0,-1 0 0,1 0 0,0 0 0,-1 0 0,1 0 0,0 0 0,-1 0 0,1 0 0,-1 0 0,1 0 0,0 0 0,-1 0 0,1 0 0,-1 0 0,-82 60 733,-48 31 222,99-70-862,22-14-345,0 0 0,-1-1 1,1 0-1,-1-1 0,0 0 1,-13 3-1,2 8-2617,15-7-1269,3-1 905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6.175"/>
    </inkml:context>
    <inkml:brush xml:id="br0">
      <inkml:brushProperty name="width" value="0.05" units="cm"/>
      <inkml:brushProperty name="height" value="0.05" units="cm"/>
    </inkml:brush>
  </inkml:definitions>
  <inkml:trace contextRef="#ctx0" brushRef="#br0">174 48 7005,'0'0'3167,"-10"-1"-2917,-2-2-157,9 2-52,-1 1 0,0-1 0,0 1 0,0-1 1,0 1-1,0 0 0,0 0 0,0 1 0,0-1 0,0 1 0,1 0 0,-8 2 0,6-2 19,-1 1 0,0 0 0,1 0 1,0 0-1,0 0 0,-1 1 0,1 0 0,1 0 0,-1 1 0,0-1 1,1 1-1,0 0 0,0 0 0,0 0 0,0 1 0,1-1 0,-1 1 1,1 0-1,-5 10 0,8-14-52,1 1 0,-1-1 1,0 0-1,0 1 1,0-1-1,1 0 0,-1 0 1,1 1-1,-1-1 0,1 0 1,-1 0-1,1 0 0,0 0 1,0 0-1,-1 1 0,1-1 1,1 1-1,-1-1 8,3 3-10,0 1 1,1-1-1,-1 0 1,1 0 0,0-1-1,0 1 1,0-1-1,0 0 1,1 0-1,-1-1 1,1 1-1,0-1 1,0-1-1,-1 1 1,1-1-1,0 0 1,0 0 0,8-1-1,-6 1-25,0-1-1,-1 0 0,1-1 1,0 0-1,0 0 1,0-1-1,0 0 1,-1 0-1,1-1 1,-1 0-1,0 0 1,0 0-1,9-7 0,-13 8-11,0-1 0,0 0 0,0 0 0,0 0-1,0 0 1,-1 0 0,0 0 0,1-1-1,-1 1 1,0-1 0,-1 0 0,1 0 0,-1 1-1,1-1 1,-1 0 0,-1 0 0,1 0 0,0-7-1,-1 3-752,0 0 0,-1-1 0,0 1 0,0 0 0,-1-1 0,0 1 0,-1 0 0,-3-8 0,-1 2-1979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47.357"/>
    </inkml:context>
    <inkml:brush xml:id="br0">
      <inkml:brushProperty name="width" value="0.05" units="cm"/>
      <inkml:brushProperty name="height" value="0.05" units="cm"/>
    </inkml:brush>
  </inkml:definitions>
  <inkml:trace contextRef="#ctx0" brushRef="#br0">188 13 6081,'0'0'-242,"0"1"-638,0 0 900,0-1 0,-1 0 0,1 0 1,0 1-1,0-1 0,0 0 0,0 1 0,-1-1 0,1 0 1,0 0-1,0 1 0,0-1 0,-1 0 0,1 0 0,0 0 0,0 1 1,-1-1-1,1 0 0,0 0 0,-1 0 0,1 0 0,0 0 0,-1 0 1,1 1-1,0-1 0,-1 0 0,1 0 0,0 0 0,-1 0 0,1 0 1,0 0-1,0 0 0,-1 0 0,1 0 0,0-1 0,-1 1 0,1 0 1,0 0-1,-1 0 0,1 0 0,-1-1 0,-18-9 355,14 7 1097,-12-1 889,15 4-2276,1 1-1,-1-1 1,1 1 0,-1-1-1,1 1 1,-1 0 0,1 0-1,0-1 1,-1 1 0,1 0-1,0 0 1,0 0 0,0 1-1,0-1 1,0 0 0,0 0-1,-1 2 1,0 1 29,1-1 0,0 1 0,0 0 0,0-1-1,0 1 1,1 0 0,-1-1 0,1 1 0,0 5 0,-33 353 3157,20-256-2921,8-36-14,7 132-1,0 21-29,-5-113-188,-4 43-22,0 36-253,7-171 145,-3 92-1620,-1-102 590,-27-38-11747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2:00.538"/>
    </inkml:context>
    <inkml:brush xml:id="br0">
      <inkml:brushProperty name="width" value="0.05" units="cm"/>
      <inkml:brushProperty name="height" value="0.05" units="cm"/>
    </inkml:brush>
  </inkml:definitions>
  <inkml:trace contextRef="#ctx0" brushRef="#br0">134 158 484,'0'0'2044,"3"-2"-1816,6-5 24,-6 6 1336,0 1-1222,3-1 290,0 0 0,0 0 0,0 0 0,1-1 0,10-5-1,-15 7-416,10-8 607,-11 6-778,1 0 0,0 0 1,-1 0-1,0-1 1,1 1-1,-1 0 1,0-1-1,0 1 1,-1-1-1,1 1 1,0-1-1,-1 0 1,1 1-1,-1-1 0,0 0 1,0 1-1,0-1 1,0 0-1,-1 1 1,1-1-1,-1 0 1,1 1-1,-1-1 1,0 1-1,0-1 0,0 1 1,0-1-1,-1 1 1,1 0-1,-4-4 1,2 2-31,0 0 0,-1 0 0,0 1 0,0-1 0,0 1-1,0 0 1,-1 0 0,1 0 0,-1 1 0,1 0 0,-1-1 0,0 2 0,0-1 0,0 1 0,0-1 0,0 1 0,0 1 0,-1-1 0,1 1 0,0 0 0,0 0 0,-1 0 0,1 1 0,-8 1 0,8-1-37,1 1 1,-1-1 0,0 1 0,1 0 0,-1 0 0,1 0 0,0 1 0,-1 0 0,1-1 0,0 1 0,1 1 0,-1-1 0,0 1 0,1-1 0,0 1 0,0 0 0,0 0 0,0 0 0,1 1 0,-4 8 0,5-10-4,-1 0-1,1 0 1,1 1-1,-1-1 1,0 1 0,1-1-1,0 1 1,-1-1 0,2 0-1,-1 1 1,0-1 0,1 1-1,-1-1 1,1 1 0,0-1-1,0 0 1,3 6 0,-2-5-3,1 0 1,0 0 0,0 0 0,0 0-1,1 0 1,-1-1 0,1 0 0,0 1 0,0-1-1,0-1 1,5 4 0,2-1 38,1 1 0,0-2 0,0 1 0,0-2 0,0 0 0,0 0 0,1-1 0,23 1 0,-32-3-12,1 0 0,-1-1 0,0 1 0,0-1 0,1 0 0,-1 0 0,0 0 0,0 0-1,0-1 1,0 0 0,0 1 0,-1-1 0,1-1 0,0 1 0,-1-1 0,0 1 0,1-1 0,-1 0 0,0 0 0,-1 0-1,1-1 1,0 1 0,-1-1 0,0 1 0,0-1 0,0 0 0,0 0 0,-1 0 0,1 0 0,-1 0 0,0 0 0,0 0-1,-1-1 1,1 1 0,-1 0 0,0 0 0,0-1 0,0 1 0,-1 0 0,1 0 0,-1 0 0,0-1 0,-1 1 0,1 0-1,0 0 1,-5-6 0,1-2 7,3 9-22,0-1-1,1 1 0,-1-1 0,-1 1 0,1 0 0,-1 0 0,1 0 0,-1 0 0,0 0 1,0 1-1,0-1 0,0 1 0,-7-4 0,7 4-6,-1 0 1,1 0-1,-1 0 0,1 0 0,-1 1 1,0 0-1,0 0 0,0 0 1,0 0-1,0 0 0,0 1 1,0 0-1,0 0 0,1 0 0,-1 0 1,0 1-1,0-1 0,0 1 1,0 0-1,0 0 0,0 0 1,1 1-1,-1 0 0,0-1 0,1 1 1,-1 0-1,1 1 0,0-1 1,0 1-1,0-1 0,0 1 1,0 0-1,1 0 0,-1 0 0,1 0 1,0 1-1,-3 4 0,2-3-9,0 0-1,1 0 0,-1 0 0,1 0 0,0 0 0,1 1 1,-1-1-1,1 1 0,0-1 0,0 1 0,1-1 1,0 8-1,0-10-1,1 1 1,0-1-1,0 0 1,0 1-1,0-1 0,0 0 1,1 0-1,0 0 1,-1 0-1,1 0 1,0 0-1,1-1 0,-1 1 1,0-1-1,1 1 1,-1-1-1,1 0 1,0 0-1,0 0 0,0 0 1,5 2-1,-5-2 11,1 0-1,0 0 1,0 0-1,0 0 1,1-1-1,-1 0 1,0 0-1,1 0 1,-1 0-1,0-1 1,1 0-1,-1 1 0,1-2 1,-1 1-1,1 0 1,-1-1-1,0 0 1,1 0-1,-1 0 1,0-1-1,0 1 1,0-1-1,0 0 1,0 0-1,0-1 1,-1 1-1,7-6 1,-8 6 10,-1 0 0,0 1 0,0-1 0,0 0 0,0 0 0,0 0 0,-1 0 0,1 0 0,0 0 0,-1 0 0,0 0 0,1 0 0,-1 0 0,0 0 0,0 0 0,0 0 0,0 0 0,-1 0 0,1-1 0,0 1 1,-1 0-1,-1-3 0,0-1 6,0 1 0,-1 0 0,1-1 0,-1 1 0,0 0 1,-6-7-1,2 4-5,0 1 1,0 0-1,0 0 1,-1 1-1,-15-10 1,20 14-9,0 0 0,-1 1-1,1-1 1,0 1 0,-1 0 0,1 0 0,-1 0 0,0 0-1,1 1 1,-1-1 0,1 1 0,-1 0 0,0 0 0,1 0-1,-1 1 1,0-1 0,1 1 0,-1 0 0,1 0 0,-6 2-1,6-1 1,0-1 0,0 1 0,0 0 0,0 0 0,0 0 0,0 0 0,0 0-1,1 1 1,-1-1 0,1 1 0,-1 0 0,1 0 0,0 0 0,-2 3 0,4-4-5,-1 0 1,1 0 0,-1 0 0,1-1-1,0 1 1,-1 0 0,1 0-1,0 0 1,0 0 0,1 0 0,-1 0-1,0 0 1,1 0 0,-1 0-1,1 0 1,-1-1 0,1 1-1,0 0 1,0 0 0,0-1 0,0 1-1,0 0 1,0-1 0,0 1-1,1-1 1,-1 1 0,1-1 0,-1 0-1,3 2 1,-1 0-19,1 0 1,-1 1-1,1-1 0,0 0 1,1-1-1,-1 1 0,0-1 1,1 0-1,-1 0 0,1 0 1,0-1-1,0 0 0,-1 0 1,1 0-1,0 0 1,0-1-1,0 1 0,0-1 1,0-1-1,0 1 0,0-1 1,7-1-1,-10 1 14,-1 1-1,0-1 1,0 0-1,0 1 1,-1-1-1,1 0 1,0 0-1,0 1 1,0-1 0,0 0-1,-1 0 1,1 0-1,0 0 1,-1 0-1,1 0 1,-1 0-1,1 0 1,-1 0 0,0 0-1,1 0 1,-1-1-1,0 1 1,0 0-1,0 0 1,0 0-1,0 0 1,0 0-1,0-1 1,0 1 0,0 0-1,0 0 1,-1 0-1,1 0 1,-1-2-1,0 0 0,0 1 0,0-1 0,0 0 1,-1 1-1,1-1 0,-1 1 0,0 0 0,0-1 0,1 1 0,-2 0 0,1 0 0,0 0 0,0 0 0,-3-1 0,0 1-64,1 0 1,-1 1-1,1 0 0,-1 0 1,1 0-1,-10 0 0,11 1-303,-3 5-562,-5 4-842,11 1-3745,9 6 2701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2:03.710"/>
    </inkml:context>
    <inkml:brush xml:id="br0">
      <inkml:brushProperty name="width" value="0.05" units="cm"/>
      <inkml:brushProperty name="height" value="0.05" units="cm"/>
    </inkml:brush>
  </inkml:definitions>
  <inkml:trace contextRef="#ctx0" brushRef="#br0">1085 14 5965,'0'0'-350,"4"-1"-375,11 0 565,-12 0 30,10-3-6,11-2 824,-22 5-79,15 1 2385,-25 1 1021,-154 9-433,-349 6-1818,257-8-1367,154 0 423,31-1-1533,25-6-3248,30-7 558,14-12-5997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24.444"/>
    </inkml:context>
    <inkml:brush xml:id="br0">
      <inkml:brushProperty name="width" value="0.05" units="cm"/>
      <inkml:brushProperty name="height" value="0.05" units="cm"/>
    </inkml:brush>
  </inkml:definitions>
  <inkml:trace contextRef="#ctx0" brushRef="#br0">346 44 1460,'50'-16'11103,"-56"13"-10787,-4-1-98,-1-1 0,0 2 0,-1-1 0,1 2 0,0-1 0,-1 1 0,0 1 0,1 0 0,-1 1 0,0 0 0,1 1 0,-1 0 0,0 1 0,-11 3 0,11-1-151,1 1-1,-1 0 0,1 1 0,0 0 1,0 1-1,1 0 0,0 0 0,0 1 1,1 1-1,0 0 0,0 0 0,1 0 0,0 1 1,1 1-1,0-1 0,0 1 0,1 0 1,1 1-1,0-1 0,-7 25 0,8-21-37,0 1 0,1 0-1,1 0 1,0-1 0,1 1-1,1 0 1,0 0 0,1 0-1,1 0 1,1 0 0,0 0-1,1-1 1,1 1 0,0-1-1,1 0 1,8 14 0,-5-13-49,0-1 0,2 0 0,0 0 0,1-1 0,0-1 0,1 0 0,1 0 0,0-1 0,0-1 0,1-1 0,1 0 0,-1-1 0,2 0 0,-1-1 0,1-1 1,0-1-1,1 0 0,-1-2 0,1 0 0,0 0 0,0-2 0,34 1 0,-37-3-25,0-1 0,0 0 0,0-1 0,0-1 0,0 0-1,-1-1 1,0 0 0,27-13 0,-30 11 28,-1 0-1,1-1 1,-1 0 0,-1-1-1,1-1 1,-1 1-1,-1-1 1,1-1-1,-2 1 1,1-2 0,6-11-1,-5 5-17,-1-1 0,-1 0 0,-1 0 0,0-1-1,-2 1 1,0-1 0,0 0 0,-2-1 0,-1 1 0,0 0-1,-1 0 1,-1-1 0,-1 1 0,-1 0 0,-1 0 0,0 0-1,-1 0 1,-11-24 0,10 33-2,0 0-1,0 1 1,-1-1-1,0 1 1,0 1 0,-1-1-1,-1 1 1,1 1-1,-1 0 1,0 0-1,-1 0 1,0 1 0,0 1-1,-16-7 1,8 5-717,0 1 0,0 0 0,-20-3 0,16 6-1813,0 0 1,-27 1-1,30 2-586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24.819"/>
    </inkml:context>
    <inkml:brush xml:id="br0">
      <inkml:brushProperty name="width" value="0.05" units="cm"/>
      <inkml:brushProperty name="height" value="0.05" units="cm"/>
    </inkml:brush>
  </inkml:definitions>
  <inkml:trace contextRef="#ctx0" brushRef="#br0">912 1 7325,'15'0'751,"-39"16"735,0-2-1,-33 14 1,40-19-902,-36 20 479,2 2 1,1 2 0,-57 50 0,-124 131 1539,161-147-2031,69-66-572,-115 103 472,100-92-1447,0-1-1,-37 19 1,50-29 207,0 1 0,0-1 0,-1-1 1,1 1-1,-1 0 0,1-1 0,-1 0 0,-5 0 0,5 0-87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25.225"/>
    </inkml:context>
    <inkml:brush xml:id="br0">
      <inkml:brushProperty name="width" value="0.05" units="cm"/>
      <inkml:brushProperty name="height" value="0.05" units="cm"/>
    </inkml:brush>
  </inkml:definitions>
  <inkml:trace contextRef="#ctx0" brushRef="#br0">442 1 9645,'0'0'-86,"-5"1"231,-38 4 589,0-3 0,-1-1 0,-63-6 0,33 0-801,4 5-1489,27 6-2752,39-4 2034,-4 5-305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25.579"/>
    </inkml:context>
    <inkml:brush xml:id="br0">
      <inkml:brushProperty name="width" value="0.05" units="cm"/>
      <inkml:brushProperty name="height" value="0.05" units="cm"/>
    </inkml:brush>
  </inkml:definitions>
  <inkml:trace contextRef="#ctx0" brushRef="#br0">313 1 6973,'0'0'101,"1"0"0,-1 0 1,1 0-1,-1 0 0,1 0 1,-1 0-1,1 0 0,-1 0 1,1 0-1,-1 0 0,1 0 1,-1 1-1,1-1 0,-1 0 1,1 0-1,-1 1 0,1-1 1,-1 0-1,1 0 0,-1 1 1,1-1-1,-1 0 0,0 1 1,1-1-1,-1 1 1,0-1-1,1 1 0,-1-1 1,0 0-1,0 1 0,1-1 1,-1 1-1,0-1 0,0 2 1,-18 6 1086,-40 0-51,19-6-574,-76 1-54,42-9-4392,50 5-1933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26.229"/>
    </inkml:context>
    <inkml:brush xml:id="br0">
      <inkml:brushProperty name="width" value="0.05" units="cm"/>
      <inkml:brushProperty name="height" value="0.05" units="cm"/>
    </inkml:brush>
  </inkml:definitions>
  <inkml:trace contextRef="#ctx0" brushRef="#br0">1 188 6385,'17'-15'1136,"-17"15"-1096,1 0-1,-1 0 0,0 0 1,0 0-1,1 0 1,-1 0-1,0-1 1,0 1-1,0 0 1,1 0-1,-1 0 0,0 0 1,0 0-1,1 0 1,-1 0-1,0 0 1,0 0-1,1 0 1,-1 0-1,0 0 0,0 0 1,0 1-1,1-1 1,-1 0-1,0 0 1,0 0-1,1 0 1,-1 0-1,0 0 0,0 0 1,0 1-1,0-1 1,1 0-1,-1 0 1,0 0-1,0 1 1,0-1-1,0 0 0,1 4 275,0-1 0,-1 1-1,0-1 1,0 1 0,0-1-1,0 1 1,-1 5 0,-1 16-368,13 244 2106,-5-188-1574,-6-79-458,1-10-360,19-130-554,3-28 323,-21 111 476,3-34 98,-3 57 82,-2 23-50,1 0 1,0 0-1,0 0 1,1 0-1,0 1 1,0-1-1,1 1 1,4-9-1,-7 16-6,2-1-17,-1 1 0,1 0 0,0 1 0,0-1 0,-1 0-1,1 0 1,0 1 0,0-1 0,0 1 0,0-1 0,0 1 0,-1 0 0,1 0-1,0 0 1,2 0 0,38 4 31,-22-2-41,48 0-88,-45-2 31,1 1-1,36 6 1,-33-4 22,-24-3 53,-1 0 1,1 0-1,0 0 0,0 0 1,-1 1-1,1-1 0,0 1 1,-1 0-1,1-1 1,-1 1-1,1 0 0,-1 1 1,1-1-1,-1 0 1,0 1-1,0-1 0,1 1 1,-1 0-1,2 2 1,-3-1 39,0 0 0,-1 0 0,1 0 1,-1 0-1,1 0 0,-1 0 1,0 0-1,0 0 0,0 0 1,-1-1-1,0 5 0,1-7-59,-3 37 567,2 61 0,1-52-380,0 80 27,0-73-4257,3-42-2331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34.765"/>
    </inkml:context>
    <inkml:brush xml:id="br0">
      <inkml:brushProperty name="width" value="0.05" units="cm"/>
      <inkml:brushProperty name="height" value="0.05" units="cm"/>
    </inkml:brush>
  </inkml:definitions>
  <inkml:trace contextRef="#ctx0" brushRef="#br0">415 30 6477,'1'-1'143,"1"-1"1,-1 0-1,0 1 1,0-1-1,1 0 1,-1 1-1,0-1 1,-1 0-1,1 0 1,0 0 0,0 0-1,-1 0 1,1-5 2687,-3 12-2459,-14 23 864,-31 42 1,1-4 63,-17 34 350,-111 183 1894,127-204-3227,13-26-6974,51-48-5660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4.447"/>
    </inkml:context>
    <inkml:brush xml:id="br0">
      <inkml:brushProperty name="width" value="0.05" units="cm"/>
      <inkml:brushProperty name="height" value="0.05" units="cm"/>
    </inkml:brush>
  </inkml:definitions>
  <inkml:trace contextRef="#ctx0" brushRef="#br0">309 121 6873,'0'0'-227,"6"12"-70,-4 0 511,-1-1 0,0 0 0,-1 1 0,0-1 0,-3 22-1,1 15 482,1-15-326,-2 0-1,-1 0 1,-10 39 0,9-25-93,6-41-234,-2 1 1,1 0-1,-1-1 1,0 1 0,0 0-1,-1-1 1,-4 13-1,4 0 28,3-9-272,4-180-307,-5 130 371,-1-3-40,10-84 1,-2 74 129,-5 31 154,10-41 0,-8 11 232,-3 50 58,-19-5-116,15 5-226,-2 1 130,0 4-1,-37 20 381,-62 48-1,90-61-553,0-1 0,-24 13 0,-16 11-1684,43-29 598,5-2-43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35.993"/>
    </inkml:context>
    <inkml:brush xml:id="br0">
      <inkml:brushProperty name="width" value="0.05" units="cm"/>
      <inkml:brushProperty name="height" value="0.05" units="cm"/>
    </inkml:brush>
  </inkml:definitions>
  <inkml:trace contextRef="#ctx0" brushRef="#br0">3 199 8609,'0'0'777,"0"-4"-632,0-1-72,0 0 0,1 0 0,0 0 0,0 0-1,0 0 1,1 1 0,-1-1 0,1 0 0,0 1 0,1 0 0,-1-1 0,1 1 0,0 0 0,0 0 0,0 0 0,0 1 0,8-7 0,4-3 81,2 2 1,0-1 0,22-10 0,-23 13-137,5 0 64,1 2 1,-1 0-1,1 1 0,44-5 0,-61 10-65,-1 1 0,0 0 0,1 0 0,-1 0 0,0 1 0,1-1 0,-1 1-1,0 0 1,0 0 0,0 1 0,0-1 0,0 1 0,0 0 0,0 0-1,0 0 1,-1 0 0,1 1 0,-1 0 0,4 3 0,-3-2 10,0-1 0,-1 1 0,0 0 0,0 0 0,0 0 0,-1 0 0,1 1 0,-1-1 1,0 1-1,0 0 0,-1-1 0,1 1 0,-1 0 0,0 0 0,0 0 0,-1 0 0,1 0 0,-1 0 0,0 0 0,-1 0 0,1 0 1,-1 0-1,-1 5 0,-2 5 46,0-1 0,-1 0 0,0-1 0,-1 1 1,-1-1-1,-12 20 0,-8 4 6,-46 49 0,9-12-28,-63 69-142,124-140 20,1 0 1,-1 0 0,1 0-1,-1 0 1,0-1-1,0 1 1,0-1 0,-1 0-1,1 0 1,0 0-1,-1 0 1,0-1 0,1 1-1,-7 0 1,9-2 58,0 0 0,0 0 0,0 0 0,0 0 0,0 0 0,0 0 0,0 0 0,0 0 0,1-1 0,-1 1 0,0 0 0,0-1 0,0 1 0,0-1 0,0 1 0,1-1 0,-1 1 0,0-1 0,1 0 0,-1 1 0,0-1 0,1 0 0,-1 0 0,0 1 0,1-1 0,0 0 0,-1 0 0,1 0 0,-1 0 0,1 0 0,0 0 0,0 1 0,-1-1 0,1 0 0,0 0 0,0 0 0,0 0 0,0 0 0,0 0 0,0 0 0,0 0 0,0 0 0,1 0 0,-1 0 0,0 0 0,1 0 0,0-1 0,0-3-25,1 0 0,0 0-1,0 1 1,0-1 0,0 0 0,1 1 0,4-6 0,13-15-64,-14 17 113,0 0 1,0 0-1,12-9 1,24-24 150,-35 32-144,1 1 0,0 0 1,0 0-1,1 1 0,0 0 0,0 1 0,1 0 0,-1 0 0,1 1 0,1 0 0,15-5 0,-19 8-2,0 0 0,1 1 0,-1-1 0,1 2 0,-1-1 0,10 1 0,-13 0 14,0 1-1,0 0 1,0 0 0,0 0-1,0 0 1,0 1-1,0 0 1,0 0 0,-1 0-1,1 0 1,-1 0 0,1 1-1,4 4 1,33 34 318,-29-27-180,1-1 1,1 0 0,-1-1-1,2-1 1,0 0-1,18 10 1,-31-20-175,0 0 0,0 0 1,0 0-1,0 0 0,0 0 0,0 0 1,0-1-1,0 1 0,0-1 0,0 0 1,0 1-1,0-1 0,4 0 1,0-1-49,-4 1-109,27-12-5179,-23 6 1319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40.356"/>
    </inkml:context>
    <inkml:brush xml:id="br0">
      <inkml:brushProperty name="width" value="0.05" units="cm"/>
      <inkml:brushProperty name="height" value="0.05" units="cm"/>
    </inkml:brush>
  </inkml:definitions>
  <inkml:trace contextRef="#ctx0" brushRef="#br0">1 317 1084,'0'0'363,"3"-23"3293,20-5-1498,-16 18 2067,-7 10-4157,0 0-1,0 0 0,0-1 1,0 1-1,0 0 1,0 0-1,0-1 1,0 1-1,1 0 1,-1 0-1,0 0 0,0-1 1,0 1-1,0 0 1,0 0-1,1 0 1,-1 0-1,0-1 1,0 1-1,0 0 0,1 0 1,-1 0-1,0 0 1,0 0-1,0 0 1,1 0-1,-1 0 1,0-1-1,0 1 0,1 0 1,-1 0-1,0 0 1,0 0-1,1 0 1,-1 0-1,0 0 1,0 0-1,0 1 0,1-1 1,-1 0-1,0 0 1,0 0-1,1 0 1,-1 0-1,0 0 1,0 0-1,0 0 0,1 1 1,-1-1-1,0 0 1,0 0-1,0 0 1,0 0-1,1 1 1,-1-1-1,0 0 0,0 0 1,0 0-1,0 1 1,0-1-1,0 0 1,0 0-1,1 1 1,4 4-491,-1-2 492,19 20 421,-6-13-346,0 0 0,0-1 0,1-1 0,0-1-1,30 8 1,-11-5 118,61 6 1,-5-2 150,-80-12-353,0-1-1,0-1 0,1 0 1,-1-1-1,20-3 0,23-1 105,-26 4-99,-1-1 0,1-1 0,-1-2 0,-1-1 0,1-1 0,-1-1 0,0-2 0,47-23 0,7 0 17,-25 11-38,37-10-21,48-21 24,-67 26 113,-49 19-118,0-2-1,-1-2 1,0 0-1,-1-1 1,34-25-1,-20 19-44,-33 17-8,48-20-130,-52 21 96,2 2-500,-1-1 329,1 1 0,-1-1 0,1 1 0,-1 0 0,0 0 0,1 0-1,-1 0 1,0 0 0,0 1 0,0-1 0,0 1 0,0 0 0,0-1 0,0 1 0,2 3 0,15 11-9721,-10-12 6482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6.737"/>
    </inkml:context>
    <inkml:brush xml:id="br0">
      <inkml:brushProperty name="width" value="0.05" units="cm"/>
      <inkml:brushProperty name="height" value="0.05" units="cm"/>
    </inkml:brush>
  </inkml:definitions>
  <inkml:trace contextRef="#ctx0" brushRef="#br0">585 135 3940,'2'-7'640,"-1"0"-1,1 0 0,-1 0 0,-1 0 1,1 0-1,-1 0 0,-1-7 0,1 5 442,0 7-1025,-1 1 0,1-1-1,-1 1 1,0-1 0,0 1 0,1-1 0,-1 1-1,0-1 1,0 1 0,0 0 0,-1 0 0,1-1 0,0 1-1,0 0 1,-1 0 0,1 0 0,-1 0 0,1 0-1,0 1 1,-1-1 0,-2 0 0,-37-16 928,37 16-872,-11-3 70,-1 0-1,0 0 1,1 2-1,-1 0 1,0 1 0,-1 0-1,1 2 1,0-1-1,0 2 1,0 0-1,1 1 1,-1 1 0,1 1-1,-1 0 1,1 0-1,1 2 1,-1 0-1,1 0 1,0 2 0,1-1-1,0 2 1,0 0-1,1 0 1,0 1-1,1 1 1,-11 14 0,5-5-78,1 1 0,1 0 0,1 1 0,-13 29 0,23-44-83,0 1-1,0 0 1,1 0 0,0 1-1,1-1 1,0 0 0,1 1-1,0 0 1,0-1 0,1 1-1,0 0 1,1-1-1,0 1 1,0-1 0,4 11-1,-2-12-24,1-1-1,0 0 0,0 0 1,1 0-1,0 0 0,0-1 1,0 0-1,1 0 1,0-1-1,0 1 0,1-1 1,-1 0-1,1-1 0,0 0 1,0 0-1,1 0 0,-1-1 1,1 0-1,0-1 0,14 4 1,-7-3-4,0 0 1,0-1-1,0-1 0,0 0 1,0-1-1,0 0 0,0-2 1,0 1-1,0-2 1,22-6-1,-24 4-13,0-1-1,0 0 1,-1 0-1,0-1 1,0-1-1,-1 0 1,0-1-1,0 0 1,-1 0-1,0-1 1,-1-1-1,0 0 1,0 0-1,-1 0 1,-1-1-1,0 0 1,-1-1 0,0 0-1,6-18 1,-11 25-16,1 0 0,-1 0 1,0 0-1,-1-1 0,0 1 1,0 0-1,0 0 0,-1 0 0,1 0 1,-1 0-1,-1 0 0,1 0 1,-1 0-1,-1 0 0,1 0 1,-1 1-1,1-1 0,-2 1 1,1 0-1,0 0 0,-1 0 1,0 0-1,0 1 0,-6-6 1,-1 1-756,1 0 0,-1 0 1,-24-13-1,18 13-3510,-36-14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7.158"/>
    </inkml:context>
    <inkml:brush xml:id="br0">
      <inkml:brushProperty name="width" value="0.05" units="cm"/>
      <inkml:brushProperty name="height" value="0.05" units="cm"/>
    </inkml:brush>
  </inkml:definitions>
  <inkml:trace contextRef="#ctx0" brushRef="#br0">858 1 6665,'16'2'3748,"-124"3"-1702,-248 28 3102,293-26-4453,7 0-488,-87 6 1568,73-15-2942,3-10-3287,61 9 3827,2 1-1095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7.590"/>
    </inkml:context>
    <inkml:brush xml:id="br0">
      <inkml:brushProperty name="width" value="0.05" units="cm"/>
      <inkml:brushProperty name="height" value="0.05" units="cm"/>
    </inkml:brush>
  </inkml:definitions>
  <inkml:trace contextRef="#ctx0" brushRef="#br0">626 3 8913,'0'0'774,"-10"0"-292,-151-3 1723,-215 25 1,303-12-5657,73-10 3371,0 0 0,-1 0 0,1 0 0,0 1-1,-1-1 1,1 0 0,0 0 0,0 0 0,-1 0 0,1 0 0,0 0 0,0 1 0,-1-1-1,1 0 1,0 0 0,0 0 0,0 1 0,-1-1 0,1 0 0,0 0 0,0 1 0,0-1-1,0 0 1,0 0 0,-1 1 0,1-1 0,0 0 0,0 0 0,0 1 0,0-1 0,0 0-1,0 1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7.920"/>
    </inkml:context>
    <inkml:brush xml:id="br0">
      <inkml:brushProperty name="width" value="0.05" units="cm"/>
      <inkml:brushProperty name="height" value="0.05" units="cm"/>
    </inkml:brush>
  </inkml:definitions>
  <inkml:trace contextRef="#ctx0" brushRef="#br0">387 0 6909,'2'1'157,"31"5"423,-24-1 3312,-21 1-3490,-1 0 0,0-1 0,0 0 0,0-1 0,0-1 0,-26 4 0,-95 2 1219,53-4-1441,66-4-316,1 1-614,0-1-1,1-1 0,-18-1 1,28 0-1125,-7-4-4547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8.471"/>
    </inkml:context>
    <inkml:brush xml:id="br0">
      <inkml:brushProperty name="width" value="0.05" units="cm"/>
      <inkml:brushProperty name="height" value="0.05" units="cm"/>
    </inkml:brush>
  </inkml:definitions>
  <inkml:trace contextRef="#ctx0" brushRef="#br0">0 223 6545,'1'0'23,"0"0"0,-1-1 1,1 1-1,-1 0 1,1 0-1,0 0 1,-1-1-1,1 1 1,-1 0-1,1 0 1,0 0-1,-1 0 0,1 0 1,0 0-1,-1 0 1,1 0-1,0 0 1,-1 1-1,1-1 1,0 0-1,-1 0 0,1 0 1,-1 1-1,1-1 1,-1 0-1,1 1 1,0-1-1,-1 0 1,1 1-1,-1-1 0,1 2 1,0 0 29,0-1 1,0 1-1,0 0 1,0 1-1,0-1 1,-1 0-1,1 0 1,-1 0-1,1 5 0,-3 51 673,2-56-680,-1 28 590,1 0-1,7 56 1,-7-83-594,2 15 193,-2-7 9,2-1-1,-1 0 1,5 14-1,-6-23-33,-17-134-411,9 78 260,2 0 0,2-98 0,4 143-44,0-55 47,0 63-60,1 0-1,-1 0 1,1 0-1,-1 1 1,1-1-1,-1 0 1,1 0-1,0 0 1,0 1-1,0-1 1,0 0-1,0 1 1,1-1-1,-1 1 1,0-1-1,1 1 1,-1 0-1,1 0 0,-1-1 1,1 1-1,-1 0 1,1 0-1,0 1 1,0-1-1,-1 0 1,1 0-1,0 1 1,0-1-1,0 1 1,3-1-1,2 0 0,4-3 6,0 1-1,0 1 1,1 0 0,17-1 0,31-3 11,-55 5-11,1 1-1,-1-1 1,0 1-1,1 0 1,-1 1-1,0-1 1,1 1 0,-1 0-1,0 0 1,0 1-1,0-1 1,0 1-1,5 3 1,-5-2 46,1 1 0,-1 0 0,0 0 0,-1 1 0,1 0-1,-1-1 1,1 1 0,-1 1 0,-1-1 0,6 11 0,44 100 1444,-45-98-1233,-2-1 0,0 1 0,5 27 0,12 34 283,-12-49-566,-8-20-292,0 1 0,1-1-1,0 0 1,11 16 0,-14-24-131,1 1 1,0-1-1,0 0 0,1 0 1,-1 0-1,0 0 1,1 0-1,-1 0 1,1 0-1,-1-1 0,1 1 1,0-1-1,0 0 1,0 0-1,-1 0 1,1 0-1,0-1 0,0 1 1,0-1-1,1 1 1,2-1-1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8.844"/>
    </inkml:context>
    <inkml:brush xml:id="br0">
      <inkml:brushProperty name="width" value="0.05" units="cm"/>
      <inkml:brushProperty name="height" value="0.05" units="cm"/>
    </inkml:brush>
  </inkml:definitions>
  <inkml:trace contextRef="#ctx0" brushRef="#br0">305 8 6689,'4'-6'-131,"-2"5"715,-4 8 3020,-38 75-1208,-4-2 0,-61 84 0,39-61-1764,61-96-763,-29 50-893,19-19-3022,15-36 3652,0 0 0,1-1-1,-1 1 1,0-1 0,1 1-1,-1-1 1,1 1 0,-1-1-1,1 1 1,0-1 0,0 1-1,0-1 1,0 0 0,0 1-1,0-1 1,0 0 0,0 0 0,2 1-1,7 4-3622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7:59.531"/>
    </inkml:context>
    <inkml:brush xml:id="br0">
      <inkml:brushProperty name="width" value="0.05" units="cm"/>
      <inkml:brushProperty name="height" value="0.05" units="cm"/>
    </inkml:brush>
  </inkml:definitions>
  <inkml:trace contextRef="#ctx0" brushRef="#br0">264 251 8225,'0'-7'268,"1"0"0,0 0 0,1 0 0,-1 0 0,1 1 0,1-1 0,-1 0 0,1 1 0,5-9 1,38-52 956,-43 64-1197,4-7 33,2 2 0,-1-1 0,1 1 0,0 0 0,1 1 0,0 0 0,0 0-1,1 1 1,0 1 0,0-1 0,0 2 0,0 0 0,1 0 0,-1 1 0,1 0 0,0 1 0,0 1 0,0-1 0,0 2-1,1 0 1,15 2 0,-25-2-21,1 1 0,-1-1-1,0 1 1,0 0 0,1 0-1,-1 0 1,0 1 0,0-1-1,0 1 1,0-1 0,0 1-1,-1 0 1,1 0 0,0 0-1,-1 0 1,0 1 0,1-1-1,1 4 1,-3-4 1,0 0 0,0 1 0,0-1 0,0 1 1,0-1-1,0 1 0,-1 0 0,1-1 0,-1 1 0,0 0 1,0-1-1,0 1 0,0 0 0,0 0 0,-1-1 0,1 1 0,-1 0 1,1-1-1,-1 1 0,0-1 0,0 1 0,-2 2 0,-10 19 133,-1 0 0,-1 0 0,-1-2 0,-1 0 0,-1-1 0,-32 30 0,-138 98 789,71-61-655,-54 70-40,155-147-234,7-8-278,16-11 228,0 1-1,0 0 1,1 0-1,-1 0 1,2 1-1,-1 1 1,1-1-1,-1 1 0,1 0 1,1 1-1,-1 0 1,1 1-1,-1 0 1,1 0-1,0 1 1,0 1-1,0-1 1,0 1-1,19 2 1,38 2 466,-1 3 1,124 29-1,-175-31-582,1-1-1,0-1 0,0 0 1,28-1-1,-43-1-66,1 0 0,-1-1 0,0 1-1,0 0 1,1 0 0,-1-1 0,0 1 0,0-1-1,0 1 1,0-1 0,1 1 0,-1-1-1,0 0 1,0 0 0,0 0 0,0 1-1,-1-1 1,1 0 0,0 0 0,0 0 0,0 0-1,-1 0 1,1 0 0,0-1 0,-1 1-1,1 0 1,-1 0 0,0 0 0,1-1-1,-1 0 1,1-2-564,-1 0 0,0 0 1,0 0-1,-1 0 0,1 1 0,-1-1 0,-1-6 0,-5-11-3206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8:28.749"/>
    </inkml:context>
    <inkml:brush xml:id="br0">
      <inkml:brushProperty name="width" value="0.05" units="cm"/>
      <inkml:brushProperty name="height" value="0.05" units="cm"/>
    </inkml:brush>
  </inkml:definitions>
  <inkml:trace contextRef="#ctx0" brushRef="#br0">25 40 8373,'-4'-7'480,"4"1"488,0-8 644,-6 4-1296,-9 7-556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5.519"/>
    </inkml:context>
    <inkml:brush xml:id="br0">
      <inkml:brushProperty name="width" value="0.05" units="cm"/>
      <inkml:brushProperty name="height" value="0.05" units="cm"/>
    </inkml:brush>
  </inkml:definitions>
  <inkml:trace contextRef="#ctx0" brushRef="#br0">11 19 5917,'0'0'-266,"-10"-8"-93,10 8 442,0 0-1,0 0 0,0-1 0,0 1 0,0 0 0,0 0 0,0 0 0,0-1 0,0 1 1,0 0-1,0 0 0,0-1 0,0 1 0,0 0 0,0 0 0,0-1 0,0 1 0,0 0 0,0 0 1,0-1-1,0 1 0,0 0 0,0 0 0,1 0 0,-1-1 0,0 1 0,0 0 0,0 0 1,0 0-1,1-1 0,-1 1 0,0 0 0,0 0 0,0 0 0,1 0 0,-1 0 0,0 0 0,0-1 1,0 1-1,1 0 0,-1 0 0,0 0 0,0 0 0,1 0 0,-1 0 0,0 0 0,0 0 1,1 0-1,-1 0 0,0 0 0,0 0 0,1 0 0,-1 0 0,28-2 1030,27 4-1171,-54-2 192,239 3 968,-174-3-662,-65 0-419,1 0 0,0 1 0,-1-1 0,1 0 0,0 1 0,-1-1 0,1 1 0,0 0 0,-1-1 0,1 1 0,-1 0 0,1 0 0,-1 0-1,1 0 1,-1 0 0,0 0 0,0 0 0,1 1 0,-1-1 0,0 0 0,0 1 0,0-1 0,-1 1 0,2 2 0,0 0 26,0 1 0,0 0 0,0 0 1,-1 0-1,0 1 0,1 4 1,3 42 144,-2 0 1,-2 1 0,-7 63 0,-12 124 201,1-14-125,2-8-131,5-46 8,-9 148 61,-6-60-276,16-159-144,9-98 209,0-1-1,0 1 0,-1-1 0,1 0 0,-1 1 1,0-1-1,1 0 0,-1 0 0,0 0 0,0 1 1,-1-1-1,1 0 0,0 0 0,-1-1 0,1 1 1,-1 0-1,1 0 0,-1-1 0,0 1 0,0-1 1,0 1-1,0-1 0,0 0 0,0 0 0,0 0 1,0 0-1,-1 0 0,-2 1 0,-6 1-15,0-1 0,0 0 0,0 0 0,-16 0 0,26-2 5,-28 1-818,-35-2 1,54 0-68,0 0 0,0-1 0,0 0 0,1 0 0,-1-1 1,-15-7-1,20 6-1346,-6-6-295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6.569"/>
    </inkml:context>
    <inkml:brush xml:id="br0">
      <inkml:brushProperty name="width" value="0.05" units="cm"/>
      <inkml:brushProperty name="height" value="0.05" units="cm"/>
    </inkml:brush>
  </inkml:definitions>
  <inkml:trace contextRef="#ctx0" brushRef="#br0">82 206 7513,'12'6'-615,"-4"-4"794,0-1 0,-1 0 0,1-1 0,0 1 0,0-2 0,0 1 0,0-1 0,-1 0-1,1 0 1,0-1 0,-1 0 0,1-1 0,-1 0 0,10-4 0,-12 4-35,-1 1-1,1-1 1,-1 0-1,0 0 1,1 0-1,-1 0 1,-1-1-1,1 1 1,-1-1-1,6-7 1,-8 8-105,1 1 1,-1-1 0,0 1-1,0-1 1,0 0-1,0 0 1,-1 1-1,1-1 1,-1 0 0,1 0-1,-1 0 1,0 1-1,0-1 1,-1 0-1,1 0 1,0 0-1,-1 0 1,0 1 0,0-1-1,-1-4 1,-1 1 22,0 1 0,0-1 0,0 0 0,-1 1 0,0 0-1,0 0 1,0 0 0,0 0 0,-1 1 0,0-1 0,0 1 0,0 0 0,-1 1 0,1 0 0,-1-1 0,0 2 0,0-1 0,0 1 0,0 0 0,0 0 0,-11-2 0,12 3-27,0 1 0,-1 0 1,1-1-1,-1 2 0,1-1 1,-1 1-1,1-1 0,0 2 0,-1-1 1,1 0-1,0 1 0,0 0 1,0 0-1,0 1 0,0 0 1,0-1-1,1 2 0,0-1 0,-1 0 1,1 1-1,0 0 0,1 0 1,-1 0-1,1 0 0,-6 9 1,5-6 74,0 0 0,1 0 1,0 0-1,0 1 0,0-1 0,1 1 1,0 0-1,1 0 0,0 0 1,0 0-1,1 0 0,-1 0 0,2 0 1,-1 0-1,1 0 0,1-1 1,1 9-1,0-7 1,1 0-1,-1-1 1,1 1 0,0-1 0,1 0 0,0 0-1,1-1 1,-1 0 0,1 0 0,1 0-1,-1 0 1,1-1 0,0 0 0,14 8 0,-12-8-249,0-1 1,0 0-1,0-1 1,1 0-1,0-1 1,0 0-1,0 0 1,0-1-1,0 0 1,0-1-1,0 0 1,1-1-1,18-1 1,-20-1-368,0 1 0,0-1 0,-1-1 0,1 0 0,-1 0 0,0-1 0,0 0 0,0 0 0,0-1 0,-1 0 0,0 0 0,0-1 0,0 1 0,-1-2 0,1 1 0,6-10 0,8-13-2029,-2-1-486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6.924"/>
    </inkml:context>
    <inkml:brush xml:id="br0">
      <inkml:brushProperty name="width" value="0.05" units="cm"/>
      <inkml:brushProperty name="height" value="0.05" units="cm"/>
    </inkml:brush>
  </inkml:definitions>
  <inkml:trace contextRef="#ctx0" brushRef="#br0">2 43 6749,'0'-2'-24,"-1"1"8,1-1-1,0 0 0,0 0 1,0 0-1,0 0 1,0 0-1,0 0 1,0 0-1,1 1 0,-1-1 1,1 0-1,-1 0 1,1 0-1,0 1 1,0-1-1,0 0 0,0 1 1,0-1-1,0 1 1,0-1-1,2-1 1,-1 2 589,-2 2-554,0-1 1,0 1-1,0 0 0,0-1 1,1 1-1,-1-1 0,0 1 0,0 0 1,1-1-1,-1 1 0,0-1 1,1 1-1,-1-1 0,0 1 1,1-1-1,-1 1 0,1-1 1,-1 1-1,1-1 0,-1 1 0,1-1 1,0 1-1,0-1 5,0 1 0,0 0 0,0-1 0,0 1 1,-1 0-1,1-1 0,0 1 0,-1 0 0,1 0 0,0 0 0,-1 0 0,1 0 0,-1 0 1,1 0-1,-1 0 0,0 0 0,1 0 0,-1 1 0,3 22 742,-1 1-1,-2 25 1,-1-19-387,1-14-356,0 0 0,1-1-1,1 1 1,1 0 0,0-1 0,7 23 0,4-24-1088,-4-3-3967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7.250"/>
    </inkml:context>
    <inkml:brush xml:id="br0">
      <inkml:brushProperty name="width" value="0.05" units="cm"/>
      <inkml:brushProperty name="height" value="0.05" units="cm"/>
    </inkml:brush>
  </inkml:definitions>
  <inkml:trace contextRef="#ctx0" brushRef="#br0">21 46 6705,'-3'-8'196,"0"0"0,-1-3 324,0 1 340,-2 2-816,20 35-4625,-8-17 2497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7.639"/>
    </inkml:context>
    <inkml:brush xml:id="br0">
      <inkml:brushProperty name="width" value="0.05" units="cm"/>
      <inkml:brushProperty name="height" value="0.05" units="cm"/>
    </inkml:brush>
  </inkml:definitions>
  <inkml:trace contextRef="#ctx0" brushRef="#br0">59 3 5765,'9'-2'2909,"-9"2"-2789,-6 4-13,1 1 0,0 0 0,0 0 0,0 0 0,0 0 1,1 1-1,0 0 0,0 0 0,0 0 0,1 0 0,0 0 0,0 1 0,0 0 0,1-1 0,0 1 0,1 0 0,-1 0 0,1 0 0,1 0 1,-1 1-1,2 10 0,0-11-59,1 0 1,1 0-1,-1 0 1,1 0-1,0-1 1,1 0-1,-1 1 1,1-1-1,1-1 1,-1 1-1,1 0 1,0-1-1,0 0 1,0 0-1,1-1 1,0 0-1,0 0 1,0 0-1,13 6 1,-13-7-31,1 0 0,0-1 1,-1 0-1,1 0 0,0 0 1,0-1-1,0 0 0,0 0 1,10-1-1,-12 0-12,-1 0 0,0-1 0,1 0 0,-1 0 1,0 0-1,0-1 0,0 1 0,0-1 0,0 0 0,0 0 0,0 0 1,-1 0-1,1-1 0,-1 0 0,7-5 0,-8 5 5,1 0 0,-1-1 1,0 1-1,0 0 0,0-1 0,-1 1 0,1-1 0,-1 1 0,0-1 1,0 0-1,0 1 0,0-1 0,-1 0 0,1 0 0,-1 0 0,0 0 1,0 1-1,0-1 0,-1 0 0,0 0 0,1 0 0,-1 1 0,0-1 1,-1 0-1,1 1 0,-1-1 0,0 1 0,-2-5 0,-1 1-21,1-1 0,-1 1 1,-1 1-1,1-1 0,-1 1 0,0 0 0,0 0 0,-1 1 0,0 0 1,0 0-1,-13-7 0,10 9-941,1 0 1,-1 1-1,-17-3 1,25 5 654,-1-1-1469,-8 14-3122</inkml:trace>
  <inkml:trace contextRef="#ctx0" brushRef="#br0" timeOffset="1">261 123 6241,'9'-2'-40,"-6"2"505,-8 2 2377,-39 15-2498,-55 23 458,39-6-4259,50-26 1034,-1 3-495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7.981"/>
    </inkml:context>
    <inkml:brush xml:id="br0">
      <inkml:brushProperty name="width" value="0.05" units="cm"/>
      <inkml:brushProperty name="height" value="0.05" units="cm"/>
    </inkml:brush>
  </inkml:definitions>
  <inkml:trace contextRef="#ctx0" brushRef="#br0">1 126 6397,'17'-14'-6,"1"1"0,1 1 0,21-12 0,-38 24 91,0-1-1,1 0 1,-1 1 0,0-1-1,1 1 1,-1 0-1,1-1 1,-1 1 0,0 1-1,1-1 1,-1 0-1,1 0 1,-1 1 0,0 0-1,1-1 1,-1 1 0,4 2-1,8 1 297,7 1-10,-2 0 62,1-1-1,-1-1 1,40 2-1,-53-5-489,1-1 0,-1 0 0,1 0-1,-1 0 1,1-1 0,-1 0-1,0 0 1,0-1 0,0 1-1,0-1 1,0-1 0,-1 1-1,0-1 1,1 0 0,8-9 0,-10 8-529,1 0 1,-2-1-1,1 1 1,-1-1 0,3-7-1,-3 8-685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8.340"/>
    </inkml:context>
    <inkml:brush xml:id="br0">
      <inkml:brushProperty name="width" value="0.05" units="cm"/>
      <inkml:brushProperty name="height" value="0.05" units="cm"/>
    </inkml:brush>
  </inkml:definitions>
  <inkml:trace contextRef="#ctx0" brushRef="#br0">10 29 6381,'0'0'-108,"-6"4"-113,3-3 419,5-4 1055,15-11-915,-13 11 12,2 4 29,65 25 1337,-56-19-1171,0-1 0,0 0-1,1-1 1,0-1-1,0-1 1,22 3 0,-31-6-482,0-1 1,0 1 0,0-2-1,0 1 1,0 0 0,0-1-1,-1-1 1,12-4 0,25-17-2452,-32 16 1176,32-13-5042,-29 13 3292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09.070"/>
    </inkml:context>
    <inkml:brush xml:id="br0">
      <inkml:brushProperty name="width" value="0.05" units="cm"/>
      <inkml:brushProperty name="height" value="0.05" units="cm"/>
    </inkml:brush>
  </inkml:definitions>
  <inkml:trace contextRef="#ctx0" brushRef="#br0">25 118 7253,'-3'-30'296,"3"9"-44,-4 3-12,0 4 20,0 3-36,1 1 52,-3-4-348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10.837"/>
    </inkml:context>
    <inkml:brush xml:id="br0">
      <inkml:brushProperty name="width" value="0.05" units="cm"/>
      <inkml:brushProperty name="height" value="0.05" units="cm"/>
    </inkml:brush>
  </inkml:definitions>
  <inkml:trace contextRef="#ctx0" brushRef="#br0">0 1 6229,'0'0'-244,"14"0"-244,-3 6-149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0.574"/>
    </inkml:context>
    <inkml:brush xml:id="br0">
      <inkml:brushProperty name="width" value="0.05" units="cm"/>
      <inkml:brushProperty name="height" value="0.05" units="cm"/>
    </inkml:brush>
  </inkml:definitions>
  <inkml:trace contextRef="#ctx0" brushRef="#br0">420 227 1384,'0'0'683,"-1"-3"-172,-18-48 3331,17 49-3464,-1-27 1467,1 20-1615,-1 0-1,0 1 1,0-1-1,-1 0 1,0 1-1,-1 0 1,1 0-1,-2 0 1,1 1-1,-1 0 1,-10-11-1,11 14-173,1 1-1,-1-1 0,0 1 0,0 0 0,-1 0 0,1 1 0,-1 0 0,1-1 0,-1 2 0,0-1 0,1 1 0,-1 0 1,0 0-1,0 0 0,0 1 0,0 0 0,0 0 0,0 1 0,-8 1 0,3 1-14,0 0 0,1 1 0,-1 0-1,1 1 1,0 0 0,1 0 0,-1 1 0,1 1 0,0-1 0,0 1-1,1 1 1,-9 10 0,8-8 19,0 0 1,1 0-1,0 1 0,1 0 0,1 0 0,-1 0 1,2 1-1,0 0 0,0 0 0,-3 16 1,6-20-26,1 0 0,1 0 0,-1 0 0,1 1 0,1-1 1,0 0-1,0 0 0,0 0 0,1 0 0,0 0 0,1 0 0,-1 0 1,2-1-1,-1 1 0,1-1 0,0 0 0,1 0 0,-1 0 1,1-1-1,1 1 0,-1-1 0,1-1 0,0 1 0,0-1 0,1 0 1,0 0-1,0-1 0,10 5 0,-9-5-214,-1-1 0,1 0 1,0-1-1,0 0 0,0 0 0,0-1 0,0 0 1,0 0-1,0-1 0,1 0 0,9-1 0,14-5-3884,56-15-1,-63 13 1481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0.960"/>
    </inkml:context>
    <inkml:brush xml:id="br0">
      <inkml:brushProperty name="width" value="0.05" units="cm"/>
      <inkml:brushProperty name="height" value="0.05" units="cm"/>
    </inkml:brush>
  </inkml:definitions>
  <inkml:trace contextRef="#ctx0" brushRef="#br0">231 40 6025,'0'0'-25,"-1"-3"71,-1 0 35,1 1 1,-1-1-1,0 1 1,0 0-1,0-1 1,0 1-1,0 0 0,-1 0 1,1 0-1,-1 1 1,1-1-1,-1 0 1,0 1-1,1 0 0,-1 0 1,0 0-1,0 0 1,0 0-1,0 0 1,0 1-1,0-1 0,0 1 1,0 0-1,0 0 1,-6 1-1,1-1 133,-1 1 0,1 0 0,-1 0 0,1 1-1,0 0 1,0 1 0,0-1 0,-13 8 0,16-7-133,0 1 0,-1 0 0,2 0 0,-1 0 0,0 0 0,1 1 1,0 0-1,0 0 0,0 0 0,1 0 0,0 1 0,0 0 0,0-1 1,1 1-1,-1 0 0,1 0 0,1 0 0,-1 1 0,1-1 1,0 0-1,1 0 0,-1 1 0,1-1 0,1 1 0,-1-1 0,1 0 1,0 0-1,0 1 0,1-1 0,0 0 0,0 0 0,1 0 0,-1 0 1,1-1-1,0 1 0,1-1 0,-1 0 0,1 0 0,0 0 0,7 6 1,-4-5-57,1-1 0,0 0 1,1-1-1,-1 0 0,1 0 1,0 0-1,0-1 0,0-1 1,0 0-1,0 0 1,1-1-1,-1 0 0,1 0 1,-1-1-1,1 0 0,-1-1 1,14-2-1,-17 2-23,1-1-1,-1 1 0,1-1 1,-1 0-1,0 0 1,0-1-1,0 0 0,0 0 1,-1-1-1,1 1 1,-1-1-1,0 0 1,0-1-1,0 1 0,0-1 1,-1 0-1,0 0 1,0-1-1,0 1 0,-1-1 1,0 0-1,0 0 1,0 0-1,-1 0 1,3-8-1,-5 6-150,0 0 0,-1 1 0,1-1-1,-1 0 1,-1 1 0,1-1 0,-1 1 0,-1 0 0,0 0 0,1 0 0,-9-13-1,3 1-2206,7 19 2134,1-1 0,0 0 0,0 0 0,0 0 0,0 1 0,0-1 0,0 0 0,0 0 0,0 0 0,0 0 0,0 1 0,0-1 0,0 0 0,0 0 0,1 0 0,-1 1 0,0-1 0,1 0 0,-1 0 0,0 1 0,1-1 0,-1 0 0,1 1 0,0-2 0,8-5-2134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9.796"/>
    </inkml:context>
    <inkml:brush xml:id="br0">
      <inkml:brushProperty name="width" value="0.05" units="cm"/>
      <inkml:brushProperty name="height" value="0.05" units="cm"/>
    </inkml:brush>
  </inkml:definitions>
  <inkml:trace contextRef="#ctx0" brushRef="#br0">184 1 5693,'0'0'962,"0"6"-676,-3 19 22,0-1 0,-1 0 0,-2 0 0,-8 24 0,-9 39 228,-35 272 624,8-35-670,44-294-446,-9 42 5,14-70-78,4-10-243,68-140-95,-7 29 198,-34 68 149,30-44 249,-51 83-142,1 0 1,0 1-1,0 0 1,1 0-1,14-10 1,-17 16-37,1 1-1,-1-1 1,1 2 0,0-1 0,16-3-1,-21 5-41,3 2 8,1 1 0,0-1 0,-1 1 0,1 0 0,-1 1 0,1 0 0,-1 0 0,0 0 0,0 1 0,0 0 0,9 6 0,-10-5 16,0 0 1,-1 0-1,1 1 0,-1 0 0,0 0 0,0 0 0,-1 0 0,0 1 0,1 0 1,-2 0-1,1 0 0,-1 1 0,0-1 0,0 1 0,-1-1 0,0 1 0,2 11 0,-2-8 15,-1 0 0,-1 0 0,0 0 0,0 0 0,-1 1 0,0-1 0,-1 0 0,0-1 0,0 1 0,-1 0 0,-8 18 0,4-13 19,-1 0 0,0-1 0,-1 0 0,0-1 0,-1 1 0,-1-2 1,0 1-1,-1-2 0,0 0 0,-1 0 0,0-1 0,0 0 0,-1-1 0,0-1 0,-30 13 0,23-12 4,-1 0 0,0-2 0,-31 7 0,42-12-160,1-1-1,-1 0 1,1 0-1,-1-1 1,0-1-1,1 0 0,-1 0 1,1-1-1,-18-5 1,25 6-125,0 0 0,1 0 0,-1 0 0,1 0 0,-1-1 0,1 1 0,-1-1 0,1 1 0,0-1 0,0 0 0,0 0 0,0 0 0,0 0 0,0 0 0,1-1 0,-1 1 0,1 0 0,-1-1 0,1 0 0,0 1 0,0-1 0,0 1 0,0-1 0,1 0 0,-1 0 0,1 1 0,-1-1 0,1 0 0,0 0 0,0 0 0,0 0 0,1 1 0,-1-1 0,1 0 0,-1 0 0,1 1 0,0-1 0,0 0 0,2-3 0,7-16-2178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1.349"/>
    </inkml:context>
    <inkml:brush xml:id="br0">
      <inkml:brushProperty name="width" value="0.05" units="cm"/>
      <inkml:brushProperty name="height" value="0.05" units="cm"/>
    </inkml:brush>
  </inkml:definitions>
  <inkml:trace contextRef="#ctx0" brushRef="#br0">143 24 5957,'1'0'15,"-1"0"0,0 0 0,1-1 0,-1 1 0,1 0 1,-1 0-1,0-1 0,0 1 0,1-1 0,-1 1 0,0 0 1,1-1-1,-1 1 0,0 0 0,0-1 0,0 1 0,1-1 1,-1 1-1,0-1 0,0 1 0,0-1 0,0 1 0,0 0 0,0-1 1,0 1-1,0-1 0,0 1 0,0-1 0,0 1 0,0-1 1,0 1-1,0-1 0,-1 1 0,1 0 0,0-1 0,0 1 1,0-1-1,-1 1 0,1 0 0,0-1 0,-1 1 0,1 0 1,0-1-1,0 1 0,-1 0 0,1-1 0,-1 1 0,1 0 1,0 0-1,-1-1 0,-20-4 422,18 5-233,-1 2 9,-2 1-115,-1 1-1,2-1 1,-1 1-1,0 0 1,1 0-1,0 1 1,0 0-1,0-1 1,0 2-1,1-1 1,0 0-1,0 1 1,0 0-1,-3 8 1,6-11-72,1 0 1,-1 0 0,1-1-1,-1 1 1,1 0-1,0 0 1,0 0 0,0 0-1,0 0 1,1 0-1,-1 0 1,1 0 0,0-1-1,0 1 1,0 0-1,0 0 1,0-1 0,1 1-1,2 3 1,4 5 33,0 0 0,1-1 0,12 11 0,12 15 161,-27-28-130,-1-1-1,0 0 1,-1 1-1,1 0 1,-2 0-1,1 1 1,-1-1-1,2 11 0,-4-17-66,-1 1 0,0 0 0,1-1 0,-1 1 0,0-1 0,-1 1 0,1 0 0,0-1 0,-1 1 0,0-1 0,1 1 0,-1-1 0,0 1 0,0-1 0,-1 0-1,1 1 1,0-1 0,-1 0 0,1 0 0,-1 0 0,0 0 0,0 0 0,0 0 0,0-1 0,0 1 0,0-1 0,0 1 0,0-1 0,-1 0 0,1 0 0,0 0 0,-1 0-1,-3 1 1,-1 1-136,1-1 0,-1 0-1,-1-1 1,1 0-1,0 0 1,0 0-1,-13-1 1,16 0-457,0-1-1,0 1 1,0-1 0,0 0-1,0 0 1,0-1 0,0 1-1,0-1 1,-4-2 0,1-4-2651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1.691"/>
    </inkml:context>
    <inkml:brush xml:id="br0">
      <inkml:brushProperty name="width" value="0.05" units="cm"/>
      <inkml:brushProperty name="height" value="0.05" units="cm"/>
    </inkml:brush>
  </inkml:definitions>
  <inkml:trace contextRef="#ctx0" brushRef="#br0">251 31 7469,'0'-2'28,"0"1"1,0 0-1,0 0 1,0 0-1,0 0 1,0-1 0,0 1-1,-1 0 1,1 0-1,0 0 1,-1 0-1,1 0 1,-1 0-1,0 0 1,1 0-1,-1 0 1,0 0 0,1 0-1,-1 0 1,0 1-1,0-1 1,0 0-1,0 0 1,1 1-1,-3-2 1,0 1 21,1 1 1,-1-1 0,1 0-1,-1 1 1,1 0-1,-1-1 1,0 1-1,1 0 1,-1 0 0,1 1-1,-4 0 1,-4 1 122,0 0 0,0 1 0,0 1 0,0-1 1,-12 8-1,11-4-42,1 1 0,0-1 0,1 1 0,-1 1 0,2 0 0,-1 0 0,1 1 0,1 0 0,0 0 0,0 1 0,1 0 0,0 0 0,1 1-1,0-1 1,-5 22 0,9-29-114,1 0 0,-1 0 1,1 1-1,0-1 0,0 0 0,0 0 0,0 0 0,1 0 0,0 0 0,0 0 0,0 0 0,0 0 0,0 0 0,1 0 0,0 0 0,0-1 0,0 1 0,0 0 0,1-1 0,-1 0 0,1 0 0,0 0 0,0 0 0,0 0 0,0 0 0,0-1 0,1 1 0,-1-1 0,1 0 0,-1 0 1,1-1-1,0 1 0,7 1 0,-1 1-15,0-2 0,0 1 1,0-1-1,1-1 0,-1 0 1,0 0-1,1-1 0,-1-1 1,1 0-1,-1 0 0,0-1 1,13-3-1,-17 3 11,0-1-1,0 1 1,0-1 0,0-1 0,0 1-1,-1-1 1,0 0 0,1 0-1,-1 0 1,-1-1 0,1 0 0,-1 0-1,5-6 1,-7 8-23,0-1 1,0 0-1,0 0 0,0 0 0,-1 0 0,1 0 1,-1-1-1,0 1 0,0 0 0,-1 0 0,1-1 1,-1 1-1,0-1 0,0 1 0,-1 0 0,1-1 1,-1 1-1,0 0 0,0-1 0,-2-4 0,-28-58-2769,19 43-2176,5 11 2011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2.048"/>
    </inkml:context>
    <inkml:brush xml:id="br0">
      <inkml:brushProperty name="width" value="0.05" units="cm"/>
      <inkml:brushProperty name="height" value="0.05" units="cm"/>
    </inkml:brush>
  </inkml:definitions>
  <inkml:trace contextRef="#ctx0" brushRef="#br0">395 1 6553,'12'9'274,"-13"-2"511,-33 1 355,-102 3 1386,0 0-1547,50 3-3290,72-8-3262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2.422"/>
    </inkml:context>
    <inkml:brush xml:id="br0">
      <inkml:brushProperty name="width" value="0.05" units="cm"/>
      <inkml:brushProperty name="height" value="0.05" units="cm"/>
    </inkml:brush>
  </inkml:definitions>
  <inkml:trace contextRef="#ctx0" brushRef="#br0">141 2 5849,'0'0'45,"0"0"1,0 0 0,1 0 0,-1-1 0,0 1 0,1 0-1,-1 0 1,0 0 0,1 0 0,-1 0 0,0 0 0,1 0 0,-1-1-1,0 1 1,1 0 0,-1 0 0,0 0 0,1 1 0,-1-1-1,1 0 1,-1 0 0,0 0 0,1 0 0,-1 0 0,0 0 0,1 0-1,-1 1 1,0-1 0,1 0 0,-1 0 0,0 0 0,0 1-1,1-1 1,0 10 488,0 1 0,-1-1 0,-1 0 1,1 1-1,-5 19 0,-17 56 245,21-81-1318,0-1 0,0 1 0,0 0-1,0 0 1,1 0 0,0 0 0,0 0 0,0 0 0,1 0-1,0 0 1,2 8 0,2-3-2526</inkml:trace>
  <inkml:trace contextRef="#ctx0" brushRef="#br0" timeOffset="1">283 181 7533,'0'-1'68,"0"1"1,0-1 0,0 0-1,0 0 1,0 0 0,0 0-1,0 0 1,0 1 0,0-1-1,0 0 1,0 0 0,0 0-1,-1 1 1,1-1 0,0 0-1,-2-1 1,-3-2 147,-1 0 1,0 1-1,0 0 0,0 0 1,-1 0-1,1 1 1,-1 0-1,1 0 0,-1 0 1,0 1-1,0 0 0,-10 0 1,-14 0 74,-44 3 0,6 6-2908,68-8 2450,1 0 0,-1 0 0,1 0 1,-1 0-1,0 0 0,1 0 0,-1 1 1,1-1-1,-1 0 0,1 0 0,-1 0 1,1 1-1,-1-1 0,1 0 0,-1 1 1,1-1-1,-1 1 0,1-1 0,0 0 1,-1 1-1,1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2.778"/>
    </inkml:context>
    <inkml:brush xml:id="br0">
      <inkml:brushProperty name="width" value="0.05" units="cm"/>
      <inkml:brushProperty name="height" value="0.05" units="cm"/>
    </inkml:brush>
  </inkml:definitions>
  <inkml:trace contextRef="#ctx0" brushRef="#br0">45 190 7113,'6'-16'-86,"-2"8"2245,-14 37-1576,-2 5 510,2 0 1,-9 54-1,18-78-1040,-1 1-1,2-1 0,0 1 0,0-1 0,1 0 0,0 1 0,0-1 0,1 0 0,1 0 0,0 0 0,0 0 0,1 0 1,8 15-1,-11-24-265,0 1 0,0 0 0,0-1 0,0 1 0,1-1 0,-1 1 1,0-1-1,1 0 0,-1 1 0,1-1 0,0 0 0,-1 0 1,1 0-1,0 0 0,-1 0 0,1-1 0,0 1 0,0 0 0,0-1 1,0 1-1,0-1 0,0 0 0,0 0 0,0 0 0,0 0 0,0 0 1,-1 0-1,1 0 0,0 0 0,0-1 0,0 1 0,0-1 0,0 0 1,0 1-1,-1-1 0,1 0 0,0 0 0,0 0 0,-1 0 0,1-1 1,-1 1-1,1 0 0,1-3 0,8-11-2344</inkml:trace>
  <inkml:trace contextRef="#ctx0" brushRef="#br0" timeOffset="1">170 48 6169,'0'0'20,"3"-18"8,-3 7-56,0 1-308,8 2-3661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3.197"/>
    </inkml:context>
    <inkml:brush xml:id="br0">
      <inkml:brushProperty name="width" value="0.05" units="cm"/>
      <inkml:brushProperty name="height" value="0.05" units="cm"/>
    </inkml:brush>
  </inkml:definitions>
  <inkml:trace contextRef="#ctx0" brushRef="#br0">181 14 4676,'0'0'805,"-2"-2"-495,-8-7-6,8 7-31,-4 4-26,-4 2-99,-1 1 0,1 1 0,0 0 0,0 0 1,1 1-1,-1 0 0,2 1 0,-1 0 1,1 0-1,0 1 0,1 0 0,0 0 0,0 1 1,1-1-1,-6 14 0,11-21-133,1 0 0,0 0-1,-1-1 1,1 1 0,0 0-1,0 0 1,0 0 0,0 0-1,0 0 1,0-1 0,1 1-1,-1 0 1,1 0 0,-1 0-1,1-1 1,0 1 0,-1 0 0,1-1-1,0 1 1,0 0 0,0-1-1,1 1 1,-1-1 0,0 0-1,0 1 1,1-1 0,-1 0-1,3 2 1,6 4-18,1 0 1,0 0-1,16 6 0,9 7 62,-31-16 23,1 0 0,-1 1-1,1 0 1,-1 0 0,-1 0-1,1 1 1,-1 0 0,0 0-1,0 0 1,0 0 0,-1 0-1,3 10 1,-5-14-3,-1 1-1,1 0 1,-1 0-1,0 0 1,0-1-1,0 1 1,0 0-1,0 0 1,-1 0-1,1 0 1,-1-1-1,1 1 1,-1 0-1,0-1 1,-1 1-1,1 0 1,0-1-1,-1 1 1,1-1 0,-1 0-1,0 0 1,1 1-1,-1-1 1,0 0-1,-1 0 1,1-1-1,0 1 1,0 0-1,-1-1 1,1 1-1,-1-1 1,1 0-1,-5 1 1,-26 12-136,1-3 1,-50 12-1,80-23-945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3.557"/>
    </inkml:context>
    <inkml:brush xml:id="br0">
      <inkml:brushProperty name="width" value="0.05" units="cm"/>
      <inkml:brushProperty name="height" value="0.05" units="cm"/>
    </inkml:brush>
  </inkml:definitions>
  <inkml:trace contextRef="#ctx0" brushRef="#br0">36 6 7025,'-1'-5'2965,"-6"16"-2309,-9 26-307,12-21-316,1 0 0,1 0 0,0 20 1,6 21-3188,-4-56 2887,0 1-1,1-1 1,-1 0-1,1 1 1,-1-1-1,1 0 1,-1 0-1,1 0 1,0 0 0,-1 1-1,1-1 1,0 0-1,2 1 1,4 4-2107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3.930"/>
    </inkml:context>
    <inkml:brush xml:id="br0">
      <inkml:brushProperty name="width" value="0.05" units="cm"/>
      <inkml:brushProperty name="height" value="0.05" units="cm"/>
    </inkml:brush>
  </inkml:definitions>
  <inkml:trace contextRef="#ctx0" brushRef="#br0">1 24 5889,'25'-5'-72,"-21"5"398,-3 2-117,0 3-58,1 0 1,-1 0-1,0 0 0,0 0 1,-1 0-1,0 1 1,0-1-1,0 0 0,-1 6 1,-10 55 996,5-37-745,2-6-135,-2 4 98,2 0 0,0 30 0,4-55-401,3-8-413,-1 1 432,8-17-28,1 0 0,1 0-1,0 1 1,2 0 0,1 1 0,27-30 0,-31 40 78,13-12 23,39-29 0,-56 46 34,0 1 0,0 0 0,0 0 0,0 1 0,0-1 0,1 2 0,0-1 0,-1 1 0,1 0 0,0 0 0,12 0 0,-16 2-27,-1 0 0,1 0 0,-1 0-1,1 1 1,-1-1 0,1 1 0,-1 0 0,0 0 0,0 0-1,1 1 1,-1-1 0,0 1 0,0-1 0,0 1 0,0 0-1,-1 0 1,1 0 0,0 1 0,3 4 0,-1 0 49,-1 0 0,0 1 0,0-1 0,0 1 0,-1 0 0,2 9 0,-2-7-797,1 0 0,0 0 0,0-1 0,6 10 1,-10-19 678,9 10-2037,-1-5-1387,3 2 897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4.289"/>
    </inkml:context>
    <inkml:brush xml:id="br0">
      <inkml:brushProperty name="width" value="0.05" units="cm"/>
      <inkml:brushProperty name="height" value="0.05" units="cm"/>
    </inkml:brush>
  </inkml:definitions>
  <inkml:trace contextRef="#ctx0" brushRef="#br0">236 91 5993,'0'-4'80,"-1"1"0,0 0 0,0 0 0,0 0 0,-1 0 0,1 0 0,-1 0 0,1 0 0,-1 0 0,0 0-1,0 1 1,0-1 0,-1 1 0,1-1 0,0 1 0,-1 0 0,0 0 0,1 0 0,-1 0 0,0 1 0,0-1 0,0 1 0,0 0 0,0 0 0,-1 0 0,1 0 0,0 0 0,0 1 0,-1-1 0,1 1 0,0 0 0,-6 0 0,2 1 26,0-1 0,0 1 0,0 0 0,0 1 0,0 0 0,1 0 0,-1 0 0,1 1 0,-1 0-1,1 0 1,0 1 0,0-1 0,0 1 0,1 1 0,-7 5 0,8-6-38,0 1 1,-1 0-1,2 0 0,-1 0 0,1 1 1,-1-1-1,2 1 0,-1 0 1,1 0-1,-1 0 0,2 0 1,-1 0-1,1 0 0,0 1 0,0-1 1,0 12-1,2-13-34,-1 0 1,1-1-1,0 1 0,0 0 1,1-1-1,0 1 0,-1-1 1,2 1-1,-1-1 0,0 0 0,1 0 1,0 0-1,0 0 0,0 0 1,0-1-1,0 1 0,1-1 1,0 0-1,0 0 0,0 0 1,0-1-1,7 4 0,-7-3-25,0-1-1,0 0 1,0-1-1,1 1 1,-1-1-1,0 0 0,1 0 1,-1 0-1,1 0 1,-1-1-1,0 0 1,1 0-1,-1 0 1,1 0-1,-1-1 1,1 0-1,-1 0 1,0 0-1,1 0 1,-1-1-1,0 1 1,0-1-1,0 0 1,0 0-1,0-1 0,-1 1 1,1-1-1,-1 0 1,1 0-1,-1 0 1,0 0-1,0-1 1,0 1-1,-1-1 1,1 0-1,2-6 1,0 0-98,0 0-1,-1 0 1,0 0 0,0 0 0,-1 0 0,-1-1 0,0 0 0,0 1-1,-1-1 1,-1 0 0,1 0 0,-2 0 0,0 0 0,-2-14 0,1 19-517,-2-14 26,3 4-5089,1 0 3126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4.628"/>
    </inkml:context>
    <inkml:brush xml:id="br0">
      <inkml:brushProperty name="width" value="0.05" units="cm"/>
      <inkml:brushProperty name="height" value="0.05" units="cm"/>
    </inkml:brush>
  </inkml:definitions>
  <inkml:trace contextRef="#ctx0" brushRef="#br0">558 1 6453,'0'0'1057,"-8"0"-482,-25 2 238,1 2 1,-1 1 0,-35 11-1,27-6-662,-74 9-1,58-15-3550,-76-5 0,95-2 416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0.124"/>
    </inkml:context>
    <inkml:brush xml:id="br0">
      <inkml:brushProperty name="width" value="0.05" units="cm"/>
      <inkml:brushProperty name="height" value="0.05" units="cm"/>
    </inkml:brush>
  </inkml:definitions>
  <inkml:trace contextRef="#ctx0" brushRef="#br0">428 0 5833,'13'9'376,"-14"0"602,-19 6-212,5-7-466,0-1 1,-1 0 0,0-1-1,0-1 1,-23 4 0,-1 1 46,-110 29 254,52-17-3371,85-15-212,12-5 2310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49:25.004"/>
    </inkml:context>
    <inkml:brush xml:id="br0">
      <inkml:brushProperty name="width" value="0.05" units="cm"/>
      <inkml:brushProperty name="height" value="0.05" units="cm"/>
    </inkml:brush>
  </inkml:definitions>
  <inkml:trace contextRef="#ctx0" brushRef="#br0">1 19 7245,'1'-2'368,"1"0"-171,-1 0 0,1 0 0,0 1 0,0-1 1,-1 1-1,1-1 0,0 1 0,0 0 1,3-2-1,-4 3-373,0 0 1,0 0 0,0 0-1,0 1 1,0-1-1,0 0 1,0 0 0,0 0-1,0 1 1,0-1-1,0 0 1,0 1 0,-1-1-1,1 1 1,0-1-1,0 1 1,0-1 0,-1 1-1,1 0 1,0-1 0,-1 1-1,1 0 1,0 0-1,-1-1 1,1 1 0,-1 0-1,1 0 1,-1 1-1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00:08:09.115"/>
    </inkml:context>
    <inkml:brush xml:id="br0">
      <inkml:brushProperty name="width" value="0.05" units="cm"/>
      <inkml:brushProperty name="height" value="0.05" units="cm"/>
      <inkml:brushProperty name="color" value="#E71224"/>
    </inkml:brush>
  </inkml:definitions>
  <inkml:trace contextRef="#ctx0" brushRef="#br0">1 10 6749,'8'-10'-200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0:20.7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319 94 2648,'-4'-2'880,"-31"-25"4099,-3 5-1872,19 16-2752,1 1 0,-1 1 0,1 1 0,-1 0 0,0 2 0,-1 0 0,1 1 0,-36 5 0,53-5-344,0 1 0,0-1-1,0 1 1,1 0 0,-1 0-1,0-1 1,1 1 0,-1 1-1,0-1 1,1 0 0,0 0-1,-1 0 1,1 1 0,0-1-1,-1 1 1,1-1 0,0 1-1,0 0 1,0-1 0,0 1-1,1 0 1,-1 0 0,0-1-1,1 1 1,-1 0 0,1 0-1,0 0 1,-1 3 0,1-2 4,0 1 1,0-1-1,0 0 1,0 0 0,1 0-1,-1 1 1,1-1-1,0 0 1,0 0 0,0 0-1,0 0 1,1 0-1,-1 0 1,1-1-1,3 6 1,4 0-17,-1-1 1,1 1-1,0-2 0,1 1 1,0-1-1,0-1 0,0 1 0,1-2 1,0 0-1,-1 0 0,1-1 1,23 4-1,-20-5-1,0 0 1,0-1-1,1-1 0,-1 0 1,0-1-1,0-1 0,0 0 1,0-1-1,0 0 0,17-8 1,-21 7-8,-1-1 1,0 0-1,-1-1 1,1 1-1,-1-2 1,0 1-1,0-1 1,10-12-1,-17 18 7,0-1 0,-1 1 1,1 0-1,0 0 0,0 0 0,-1 0 0,1 0 1,0-1-1,-1 1 0,1 0 0,-1-1 0,0 1 0,1-3 1,-1 2 0,-1-1 0,1 1 0,-1-1 0,1 1 0,-1-1 0,0 1 0,0 0 0,0-1 1,0 1-1,0 0 0,0 0 0,-1 0 0,-2-4 0,-1 1-7,0 1 0,0-1 0,0 1 1,-1 0-1,0 0 0,0 0 0,0 1 0,0 0 0,0 0 0,-1 1 0,1-1 1,-1 1-1,-9-1 0,-2-2-13,11 4 21,0-1 0,1 2 0,-1-1 0,0 1 0,0 0 0,0 0 0,-13 3 0,-45 13-13,62-16 12,-4 2-14,1 1 0,-1-1-1,1 1 1,-1 0-1,1 1 1,0-1 0,0 1-1,0 0 1,1 1 0,-1-1-1,1 1 1,0 0-1,1 1 1,-1-1 0,-7 13-1,12-16 13,0 0 0,-1 0 0,1 1 0,0-1-1,0 0 1,0 0 0,1 1 0,-1-1 0,0 0-1,1 0 1,0 0 0,-1 1 0,1-1 0,0 0 0,0 0-1,0 0 1,0 0 0,3 3 0,-2-2-5,0 0-1,0-1 1,0 1 0,0 0 0,1-1 0,-1 0-1,1 1 1,0-1 0,-1 0 0,1 0-1,0-1 1,6 4 0,-3-3 4,-3-1-10,-1 0 0,0 0 0,1-1 1,-1 1-1,1 0 0,-1-1 0,1 1 0,-1-1 0,1 0 0,-1 0 0,1 0 1,-1 0-1,1-1 0,-1 1 0,1-1 0,-1 1 0,1-1 0,-1 0 0,1 0 0,-1 0 1,4-2-1,-2-1 0,-1 0 1,1 1-1,-1-1 0,0-1 1,0 1-1,0 0 1,-1-1-1,0 1 0,0-1 1,0 0-1,0 0 1,-1 0-1,2-5 1,-3 8 13,1 0 0,-1 0 0,1 0 0,-1 0 0,0 0 0,1 0 1,-1-1-1,0 1 0,0 0 0,-1 0 0,1 0 0,0 0 0,-1 0 0,1 0 1,-1 0-1,0 0 0,0 0 0,1 0 0,-1 0 0,-1 0 0,1 0 0,0 1 1,0-1-1,-1 0 0,1 1 0,-1-1 0,1 1 0,-1-1 0,1 1 1,-1 0-1,0 0 0,0 0 0,0 0 0,0 0 0,0 0 0,0 0 0,0 1 1,0-1-1,0 1 0,-3-1 0,-1 0 1,1 0 1,0 0-1,0 1 0,0-1 1,-1 1-1,1 0 1,0 1-1,0-1 0,0 1 1,-1 0-1,1 1 1,0-1-1,0 1 0,-6 3 1,10-5 2,0 1 1,1-1-1,-1 0 1,1 1 0,-1-1-1,1 1 1,0-1-1,-1 1 1,1-1-1,0 1 1,-1 0 0,1-1-1,0 1 1,-1-1-1,1 1 1,0 0 0,0-1-1,0 1 1,0 0-1,-1-1 1,1 1-1,0-1 1,0 1 0,0 0-1,1-1 1,-1 1-1,0 0 1,0-1 0,0 1-1,0 0 1,0-1-1,1 2 1,0-1 2,-1 1 1,1-1-1,0 1 0,0 0 1,0-1-1,0 0 0,0 1 1,1-1-1,-1 0 0,0 1 1,0-1-1,1 0 0,1 1 1,2 1-158,0 0 1,0 0 0,1-1 0,-1 0 0,1 0-1,-1 0 1,1-1 0,0 0 0,0 0 0,0 0-1,-1-1 1,1 0 0,0 0 0,0 0 0,0-1-1,0 0 1,10-3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1:40.739"/>
    </inkml:context>
    <inkml:brush xml:id="br0">
      <inkml:brushProperty name="width" value="0.05" units="cm"/>
      <inkml:brushProperty name="height" value="0.05" units="cm"/>
    </inkml:brush>
  </inkml:definitions>
  <inkml:trace contextRef="#ctx0" brushRef="#br0">1 57 8793,'3'-11'532,"-3"0"364,4-5-132,0 6-604,3 2-692,21 16-5337,-18-3 2981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1:53.283"/>
    </inkml:context>
    <inkml:brush xml:id="br0">
      <inkml:brushProperty name="width" value="0.05" units="cm"/>
      <inkml:brushProperty name="height" value="0.05" units="cm"/>
    </inkml:brush>
  </inkml:definitions>
  <inkml:trace contextRef="#ctx0" brushRef="#br0">253 85 1844,'-14'-2'476,"11"1"522,-11-5 2030,12 4-2530,-1 0 1,1 1-1,-1-1 0,1-1 1,0 1-1,0 0 1,0 0-1,0-1 0,-3-4 1,4 5-222,-54-1 871,47 3-1089,0 1 1,0-1-1,0 2 1,0-1-1,0 1 1,0 0-1,0 1 1,1 0-1,-1 0 1,1 1-1,-1-1 1,1 2-1,1-1 1,-1 1 0,0 0-1,-8 9 1,14-13-53,1 0 0,-1 1 1,1-1-1,-1 0 1,1 1-1,0-1 0,-1 0 1,1 1-1,0-1 0,0 0 1,0 1-1,0-1 1,0 0-1,0 1 0,0-1 1,0 0-1,1 1 1,-1-1-1,0 0 0,1 1 1,-1-1-1,1 0 0,0 2 1,1 0 1,0 0 1,-1 0-1,1 0 0,1 0 1,-1 0-1,0-1 0,5 5 1,5 2-1,1 0 0,0-1 0,1 0 0,0-1 0,0-1 0,0 0 0,1-1 0,18 4 0,-5-4 10,1 0 0,-1-2 1,40 0-1,-60-4 2,0 0-1,-1 0 1,1 0-1,0-1 1,-1 0-1,1-1 0,-1 0 1,0 0-1,0 0 1,0-1-1,10-7 1,-14 9-6,1-1 0,0 0 0,-1 0 0,1 0 0,-1 0 1,0 0-1,0-1 0,0 0 0,0 1 0,-1-1 0,1 0 0,-1 0 0,0 0 1,0-1-1,-1 1 0,1-1 0,-1 1 0,0-1 0,1-6 0,-3 6-1,1 1-1,-1-1 1,0 0-1,0 0 1,-1 1-1,1-1 1,-1 0-1,0 1 1,0-1-1,-1 1 1,1 0-1,-1 0 1,0 0-1,0 0 1,0 1-1,0-1 1,-1 1-1,-7-6 0,4 4 2,0 0 0,-1 0 0,1 1 0,-1 0 0,0 1 0,0-1-1,0 2 1,0-1 0,-15-2 0,10 4 11,0 0 0,0 1 0,0 0 0,0 1 0,0 0 0,0 1 0,0 0 0,0 2 0,1-1 0,-1 1 0,1 1 1,0 0-1,1 1 0,-1 0 0,1 1 0,0 0 0,-12 11 0,21-17-22,0 1 0,1 0 0,-1 0 0,1 0 0,-1 0 0,1 0 0,0 0 0,-1 0 0,1 0 0,0 1 0,1-1-1,-1 0 1,0 1 0,0-1 0,1 1 0,0-1 0,-1 0 0,1 1 0,0-1 0,0 1 0,1-1 0,-1 1 0,0-1 0,1 1 0,-1-1 0,1 0 0,0 1 0,0-1 0,0 0 0,0 0 0,0 1 0,0-1 0,1 0 0,-1 0 0,1 0 0,-1-1 0,1 1 0,2 2 0,2 2-14,0-1 1,1 0-1,-1 0 0,1-1 1,0 0-1,0 0 1,0 0-1,0-1 0,1 0 1,12 3-1,-8-4-30,0 0 1,0 0-1,0-2 0,0 1 1,22-3-1,-31 1 28,1 1 0,-1-1 1,0 1-1,1-1 0,-1 0 0,0 0 1,0-1-1,0 1 0,0-1 0,0 1 1,0-1-1,0 0 0,0 0 0,-1 0 0,1-1 1,-1 1-1,1-1 0,-1 1 0,0-1 1,0 0-1,0 0 0,-1 0 0,1 0 1,-1 0-1,2-4 0,-2 5 22,0-1 0,-1 0 0,1 1-1,-1-1 1,1 0 0,-1 0 0,0 1 0,0-1-1,0 0 1,0 0 0,-1 1 0,1-1 0,-1 0 0,0 1-1,0-1 1,0 0 0,0 1 0,0-1 0,0 1-1,-3-3 1,1 1-1,0 1 0,0 0 0,-1-1 0,1 2 0,-1-1 0,0 0 0,0 1 0,0-1 0,0 1 0,0 0-1,-6-1 1,-2-1-6,-1 1 0,0 0 0,1 1 0,-1 0 0,0 1-1,0 0 1,-22 3 0,29-2 5,1 1 0,-1 0 1,1 0-1,0 0 0,0 1 0,-1-1 0,1 1 0,0 1 0,0-1 1,1 1-1,-1 0 0,0 0 0,-4 4 0,9-6-7,-1-1 0,1 0 1,0 1-1,-1-1 0,1 1 0,0-1 0,0 1 0,-1-1 0,1 1 1,0-1-1,0 1 0,0-1 0,0 1 0,0-1 0,0 1 0,0-1 1,0 1-1,0-1 0,0 1 0,0-1 0,0 1 0,0-1 0,0 1 1,0-1-1,0 1 0,1-1 0,-1 1 0,0-1 0,0 1 1,1-1-1,-1 1 0,0-1 0,1 1 0,-1-1 0,0 0 0,1 1 1,-1-1-1,1 0 0,-1 1 0,1-1 0,-1 0 0,0 0 0,2 1 1,20 11 41,-12-9-70,0-1 1,0 0-1,1 0 0,-1 0 1,0-2-1,0 1 1,16-2-1,-20 0 2,0 1 0,0-1 0,-1-1 1,1 1-1,-1-1 0,1 0 0,-1 0 0,1-1 1,-1 1-1,0-1 0,0 0 0,-1-1 0,1 1 1,6-8-1,-10 11 22,0-1 0,-1 0 1,1 1-1,-1-1 0,1 1 1,-1-1-1,1 0 0,-1 0 1,1 1-1,-1-1 1,0 0-1,1 0 0,-1 0 1,0 1-1,0-1 0,0 0 1,1 0-1,-1 0 0,0 0 1,0 1-1,0-1 0,0 0 1,-1 0-1,1 0 0,0 0 1,0 0-1,-1 0 0,0-1 5,0 1-1,0-1 0,0 1 0,0 0 0,-1-1 0,1 1 0,0 0 0,-1 0 0,1 0 0,-1 0 0,1 0 0,-3-1 0,-3-1 27,-1 0-1,0 0 0,1 1 0,-16-2 1,2 1 54,0 2 0,-31 2 1,43 0-24,0 0 1,0 0 0,0 1-1,0 0 1,0 0 0,1 1-1,-1 1 1,-10 5 0,18-9-56,1 0-1,-1 0 1,0 1 0,1-1 0,-1 1 0,0-1 0,1 1-1,-1-1 1,0 1 0,1-1 0,-1 1 0,1-1-1,-1 1 1,1 0 0,0-1 0,-1 1 0,1 0 0,-1-1-1,1 1 1,0 0 0,0 0 0,-1-1 0,1 1 0,0 0-1,0 0 1,0 0 0,0 1 0,0-1 7,1 0-1,0 0 1,-1 0 0,1 0 0,0 1 0,-1-1-1,1 0 1,0-1 0,0 1 0,0 0 0,0 0 0,0 0-1,0 0 1,0-1 0,2 2 0,3 1 27,0 0 1,0 0 0,0-1 0,1 0-1,9 2 1,-7-2-52,1-1 1,0 0-1,0 0 1,0-1-1,0-1 0,0 1 1,0-2-1,0 1 1,-1-1-1,1-1 1,0 0-1,15-7 0,-24 9-9,-2 0-8,0-1 26,0 0-1,-1 1 0,1 0 1,-1-1-1,1 1 0,-1 0 0,0 0 1,1-1-1,-3 0 0,3 2 0,-3-2 0,0 0 0,-1 0 0,1 0 0,-1 1 0,1 0 0,-1 0 0,1 0-1,-1 0 1,0 1 0,1 0 0,-1 0 0,0 0 0,1 0 0,-1 1 0,-7 1-1,6 0 22,-1 0 0,1 1 0,0-1 0,0 1 0,-7 5 0,11-7-7,13 20 21,-4-17-28,0 0 0,0-1 1,0 0-1,0-1 0,1 1 0,0-2 0,-1 1 0,1-1 0,0 0 1,0 0-1,-1-1 0,1 0 0,0-1 0,0 1 0,0-1 0,-1-1 1,1 0-1,14-5 0,-21 7-6,0 0-1,0-1 1,0 1 0,-1 0-1,1-1 1,0 1 0,0 0-1,0-1 1,-1 1 0,1-1 0,0 1-1,-1-1 1,1 0 0,0 1-1,-1-1 1,1 0 0,-1 1-1,1-1 1,-1 0 0,1 0 0,-1 0-1,0 1 1,1-1 0,-1 0-1,0 0 1,1 0 0,-1-1-1,-1 1 0,1 0-1,-1 0 1,1 0-1,-1 0 0,0 0 1,1 0-1,-1 1 0,0-1 1,0 0-1,1 0 0,-1 1 1,0-1-1,0 0 1,0 1-1,0-1 0,0 1 1,-2-1-1,-41-13-60,41 14 49,-47-1-184,46 2 168,1-1 0,0 0 0,0 1 0,-1 0 0,1 0 0,0 0 0,0 0 0,0 0 0,0 1 1,0-1-1,0 1 0,-2 2 0,4-3-93,2 17-845,0-17 839,13 12-1160,-2-8-7322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2:23.232"/>
    </inkml:context>
    <inkml:brush xml:id="br0">
      <inkml:brushProperty name="width" value="0.05" units="cm"/>
      <inkml:brushProperty name="height" value="0.05" units="cm"/>
    </inkml:brush>
  </inkml:definitions>
  <inkml:trace contextRef="#ctx0" brushRef="#br0">295 121 2200,'-8'1'11769,"0"-13"-9281,7 10-2561,0 0 1,0 0 0,0-1-1,-1 1 1,1 0 0,0 0-1,-1 0 1,0 0 0,-2-2-1,-4-1 129,-1 0 0,0 1 0,0 0 0,0 1 0,0-1 0,-1 2 0,-13-3 0,20 4-25,0 1 0,-1-1 0,1 1 0,0 0 0,-1 0 0,1 0 0,0 1 0,-1-1 0,1 1 0,0 0 0,0-1 0,-1 2 0,1-1 0,0 0 0,0 1 0,0-1 0,1 1 0,-1 0 0,0 0 0,-3 3 0,4-3-34,1 0 0,0 0 0,-1 0 0,1 0 1,0 0-1,0 0 0,0 0 0,1 1 0,-1-1 0,0 0 0,1 0 0,0 1 1,-1-1-1,1 1 0,0-1 0,0 0 0,0 1 0,1-1 0,-1 0 0,1 1 1,-1-1-1,1 0 0,0 0 0,-1 1 0,1-1 0,2 3 0,1 1-34,0 0-1,0 0 1,1-1 0,-1 0-1,1 0 1,0 0 0,1 0-1,-1-1 1,1 0-1,7 4 1,65 32-326,-71-37 328,-4-2 29,1 1 1,-1-1-1,1 0 1,0 0 0,-1 0-1,1-1 1,0 1-1,-1-1 1,1 0-1,0 0 1,0 0-1,-1-1 1,1 1-1,0-1 1,0 0-1,4-2 1,-6 3 14,0-1 0,0 0 0,0 0 0,0 0-1,-1-1 1,1 1 0,0 0 0,0-1 0,-1 1 0,1-1 0,-1 1 0,0-1 0,1 0 0,-1 0-1,0 0 1,0 0 0,0 1 0,0-1 0,0-1 0,-1 1 0,1 0 0,0 0 0,-1 0-1,0 0 1,1 0 0,-1-3 0,-1 2 7,1 0 0,-1 0-1,1 0 1,-1 0 0,0 0-1,0 0 1,-1 0 0,1 1 0,0-1-1,-1 0 1,0 1 0,0-1-1,1 1 1,-1 0 0,-1-1 0,-2-1-1,-38-28 227,43 31-239,-7-2 15,1-1 0,0 1 0,-1 1 0,0-1 0,0 1 0,0 0 0,0 0 0,0 1 0,0 0 0,0 1 0,0-1 0,0 1 0,-1 1 0,1-1 0,0 1 0,-8 2 0,14-2-24,-1-1 1,1 1 0,-1 0 0,1-1 0,0 1 0,-1 0-1,1 0 1,0 0 0,0 0 0,0 0 0,0 0 0,0 0 0,0 1-1,0-1 1,0 0 0,0 1 0,0-1 0,1 0 0,-1 1 0,0 2-1,-1-1-7,1-1-15,14 17-72,-9-15 29,0 0 0,1 0 0,-1 0 0,1-1 0,0 0 0,0 0 0,0 0 0,0-1 0,0 1 0,0-1 0,1 0 0,-1-1 1,1 0-1,0 1 0,8-1 0,-13 0 58,1-1 0,-1 0 0,0 0 0,0 0 0,0 0 0,1 0 0,-1 0 0,0 0 0,0 0 0,0 0 0,0 0 0,1 0 0,-1-1 0,0 1 0,0-1 0,0 1 0,0-1 0,0 1 0,0-1 0,0 0 0,0 1 0,0-1 0,0 0 0,0 0 0,0 0 0,-1 1 0,1-1 0,0 0 0,0 0 0,-1 0 0,1 0 0,-1 0 0,1-1 0,-1 1 0,1 0 1,-1 0-1,0 0 0,1-2 0,-1 0 44,0-1 0,1 0 1,-1 0-1,-1 0 1,1 1-1,0-1 0,-1 0 1,0 1-1,-2-8 1,0 5 33,0 1 1,-1-1-1,1 0 1,-1 1-1,0 0 1,-1 0 0,1 0-1,-1 1 1,0-1-1,0 1 1,0 0-1,-1 1 1,-10-6-1,3 2 8,0 1 0,-1 1-1,0 0 1,1 1 0,-18-2-1,28 5-61,0 1 0,1 0 0,-1-1 0,0 2 1,1-1-1,-1 0 0,0 0 0,1 1 0,-1-1 0,1 1 0,-1 0 0,1 0 0,-1 0 0,1 0 0,-1 0 0,1 1 0,0-1 0,0 1 0,0-1 1,0 1-1,0 0 0,0 0 0,0 0 0,0 0 0,1 0 0,-1 0 0,1 0 0,-1 1 0,1-1 0,0 0 0,0 1 0,0-1 0,0 1 1,0 5-1,0-6-8,1 0 0,1 0 0,-1 1 0,0-1 1,0 0-1,1 0 0,-1 1 0,1-1 1,0 0-1,0 0 0,0 0 0,0 0 1,0 0-1,0 0 0,0 0 0,1 0 0,-1-1 1,1 1-1,-1 0 0,4 1 0,34 29-162,-30-27 85,1 1 1,0-2 0,0 0 0,20 6 0,-27-10 77,-1-1 1,1 0-1,-1 0 0,1 0 0,-1 0 0,0 0 0,1 0 1,-1 0-1,0-1 0,0 1 0,0-1 0,0 0 0,0 0 1,0 0-1,-1 0 0,1 0 0,-1 0 0,2-2 1,-1 1 15,0 0 0,0 0 1,-1 0-1,1-1 1,-1 1-1,0 0 1,0 0-1,0-1 1,-1 1-1,1-1 1,-1 1-1,0-1 1,1 1-1,-2 0 1,1-1-1,0 1 1,-1-1-1,1 1 1,-1-1-1,0 1 1,0 0-1,-1 0 1,1-1-1,-1 1 1,1 0-1,-3-3 1,0 2-3,1 0 1,-1 0-1,0 0 1,-1 1 0,1-1-1,-1 1 1,1 0-1,-1 0 1,0 1 0,0-1-1,0 1 1,0 0-1,-1 0 1,1 1 0,-7-2-1,7 3-4,1-1-1,0 1 1,-1 0 0,1 0-1,-1 1 1,1-1-1,0 1 1,0 0-1,-1 0 1,1 0 0,0 1-1,0-1 1,0 1-1,0 0 1,0 0-1,1 1 1,-1-1-1,0 1 1,-4 5 0,6-6-2,0 0 1,0 0-1,1 0 1,-1 0-1,0 1 1,1-1-1,0 1 1,0-1 0,0 1-1,0 0 1,0-1-1,0 1 1,1 0-1,-1 0 1,1-1-1,0 1 1,0 0-1,0 0 1,0 0 0,0-1-1,0 1 1,1 0-1,0 0 1,-1-1-1,1 1 1,0 0-1,0-1 1,1 1 0,-1-1-1,0 1 1,1-1-1,1 3 1,2 1-83,1 0 0,-1 0 0,1-1 0,0 0 0,0 0 0,0 0 0,1 0 0,0-1 0,0 0 0,0-1 0,0 0 0,1 0 0,14 4 0,-18-6 44,-1 0 1,1 0-1,0-1 1,0 1-1,0-1 1,-1 0-1,1 0 1,0 0 0,0-1-1,0 1 1,-1-1-1,1 0 1,0 0-1,0 0 1,-1-1 0,1 1-1,-1-1 1,0 0-1,1 0 1,-1 0-1,0 0 1,0-1-1,0 1 1,0-1 0,-1 0-1,1 1 1,-1-1-1,0-1 1,0 1-1,0 0 1,2-4 0,-3 5 42,1 0 1,-1 0 0,0-1 0,0 1-1,-1 0 1,1-1 0,0 1 0,-1-1 0,1 1-1,-1-1 1,0 1 0,0-1 0,0 1-1,0-1 1,0 1 0,-1 0 0,1-1 0,-1 1-1,0-1 1,-1-3 0,1 4-4,-1 0 1,1 0-1,-1 1 1,0-1-1,1 1 0,-1-1 1,0 1-1,0 0 1,0-1-1,0 1 1,0 0-1,0 0 1,0 0-1,-1 1 0,1-1 1,0 1-1,0-1 1,-1 1-1,-2-1 1,3 1-20,0 0 1,0 0-1,0 1 1,0-1-1,0 0 1,0 1 0,0 0-1,0-1 1,0 1-1,0 0 1,0 0 0,0 0-1,0 0 1,0 0-1,1 0 1,-1 1-1,0-1 1,1 1 0,-1-1-1,1 1 1,-1-1-1,-1 4 1,1-2 2,0-1-1,1 1 1,-1 0-1,1 0 1,-1 0-1,1 0 1,0 0 0,0 0-1,1 0 1,-1 1-1,0-1 1,1 0 0,0 4-1,1-1 14,1 0-1,0-1 0,0 1 1,0 0-1,1-1 1,0 0-1,0 1 1,0-1-1,1 0 0,0-1 1,0 1-1,0-1 1,0 0-1,1 1 1,0-2-1,-1 1 0,9 4 1,-9-5-52,0-1 1,0 1-1,0-1 0,1 0 1,-1 0-1,1 0 0,-1 0 1,1-1-1,0 0 0,0 0 1,-1 0-1,1-1 0,0 1 1,0-1-1,0 0 0,0-1 1,-1 1-1,1-1 0,0 0 1,0 0-1,-1-1 0,6-1 1,-8 2-8,0-1 0,0 1 1,0-1-1,0 1 0,0-1 1,-1 0-1,1 1 0,-1-1 0,1 0 1,-1 0-1,1 0 0,-1 0 1,0-1-1,0 1 0,0 0 0,0 0 1,0-1-1,0-3 0,0 2 24,-1-1 1,0 1-1,0-1 0,0 1 0,-1-1 0,1 1 0,-1-1 0,0 1 0,-3-8 0,2 6-394,0 0 0,-1 0 0,1 0-1,-1 1 1,-1 0 0,1-1 0,-1 1-1,0 0 1,0 1 0,0-1 0,-1 1-1,0 0 1,0 0 0,-9-6-1,10 8-205,-8-3-2992,-4 1 915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2:31.089"/>
    </inkml:context>
    <inkml:brush xml:id="br0">
      <inkml:brushProperty name="width" value="0.05" units="cm"/>
      <inkml:brushProperty name="height" value="0.05" units="cm"/>
    </inkml:brush>
  </inkml:definitions>
  <inkml:trace contextRef="#ctx0" brushRef="#br0">245 22 2036,'0'0'1358,"-18"-6"-398,7 5-864,8 0 282,-1 1-181,-26-2 2319,27 1-1134,-23 13-263,14-6-836,0-1 32,1 0 0,0 1 1,-11 8-1,19-11-240,-1 1 1,1 1 0,1-1 0,-1 0 0,1 1-1,0-1 1,0 1 0,0 0 0,0-1-1,1 1 1,0 0 0,0 0 0,0 0-1,1 0 1,0 10 0,0-10-72,2 1 1,-1-1-1,1 1 1,-1-1-1,1 0 1,1 0 0,-1 0-1,1 0 1,0 0-1,0-1 1,0 1-1,1-1 1,-1 0-1,1 0 1,0 0-1,1 0 1,-1-1-1,1 0 1,-1 0-1,1 0 1,0 0-1,0-1 1,0 1-1,0-1 1,0-1-1,1 1 1,-1-1 0,1 0-1,-1 0 1,1 0-1,-1-1 1,8 0-1,-4 0 81,-1-1-1,1 1 1,-1-1-1,1-1 0,-1 0 1,0 0-1,0 0 1,13-7-1,-19 8-73,0 0 0,0 0-1,0 0 1,0-1 0,0 1-1,-1-1 1,1 1 0,0-1-1,-1 0 1,1 0 0,-1 0 0,1 0-1,-1 0 1,0 0 0,0 0-1,0 0 1,0 0 0,0 0-1,-1-1 1,1 1 0,-1 0-1,1-1 1,-1 1 0,0 0 0,0-3-1,-1-4-21,0-1 0,0 1 0,-1 0 0,-5-16 0,4 15 19,1 5 8,0-1 0,-1 1-1,0 0 1,0 0 0,0 0 0,0 0 0,-1 0 0,1 1-1,-1 0 1,0-1 0,-1 1 0,1 1 0,-1-1 0,0 1-1,0 0 1,0 0 0,0 0 0,0 1 0,-1-1-1,1 1 1,-1 1 0,1-1 0,-1 1 0,0 0 0,-9-1-1,8 2-1,0-1 0,0 1-1,-1 0 1,1 0 0,0 1-1,0 0 1,0 1-1,-1-1 1,1 1 0,1 1-1,-1-1 1,0 1-1,1 0 1,-1 1 0,1-1-1,0 1 1,0 1-1,0-1 1,1 1 0,-7 7-1,10-9-11,-1 0 0,1 1 0,-1 0-1,1-1 1,0 1 0,1 0 0,-1 0 0,1 0-1,-1 0 1,1 0 0,0 6 0,1-9-10,0 1-1,0 0 1,0 0 0,0 0 0,0-1 0,1 1 0,-1 0 0,0-1 0,1 1 0,0 0-1,-1-1 1,1 1 0,0-1 0,0 1 0,0-1 0,0 1 0,0-1 0,0 1 0,1-1-1,-1 0 1,0 0 0,1 0 0,-1 0 0,0 0 0,1 0 0,0 0 0,-1 0 0,1 0-1,3 0 1,5 2-16,1 0 0,-1-1 0,1 0 0,0-1 0,0 0 0,-1-1 0,1 0 0,0-1 0,0 0 0,0-1 0,11-3-1,-16 4 26,0-1-1,0-1 0,0 1 1,0-1-1,0 0 0,-1 0 1,1 0-1,-1-1 0,5-4 1,-7 6 2,-1-1 0,0 1 0,0-1 0,0 0 0,0 0 0,0 0 1,0 0-1,-1 0 0,1 0 0,-1 0 0,0 0 0,0-1 0,0 1 0,0 0 1,-1-1-1,1 1 0,-1-5 0,-1 5 4,1 1-1,-1-1 1,0 0-1,0 1 1,0-1-1,0 1 1,0 0 0,0-1-1,-1 1 1,1 0-1,-1 0 1,0-1 0,1 1-1,-1 1 1,0-1-1,0 0 1,0 0-1,-1 1 1,1-1 0,0 1-1,-1 0 1,-4-2-1,-1-1 16,-1 0-1,0 1 0,0 0 1,-19-3-1,22 5-12,1 0 0,-1 0 1,0 1-1,0 0 0,0 0 0,0 1 1,0 0-1,0 0 0,1 0 0,-9 3 1,11-3 10,1 1 1,-1-1-1,0 1 1,1 0 0,-1-1-1,1 1 1,0 0-1,0 1 1,0-1-1,0 0 1,0 1 0,0-1-1,0 1 1,1-1-1,-1 1 1,1 0 0,0-1-1,0 1 1,-2 5-1,3-6-7,0 0 0,0 0 0,-1 0-1,1 0 1,1 0 0,-1 0-1,0 0 1,0 0 0,1 0-1,-1 0 1,1 0 0,-1 0 0,1 0-1,0-1 1,0 1 0,0 0-1,0 0 1,0-1 0,0 1 0,1-1-1,-1 1 1,0-1 0,1 1-1,-1-1 1,1 0 0,-1 0 0,1 0-1,0 0 1,0 0 0,-1 0-1,4 1 1,0 0-44,1 1 0,0-1 1,1 0-1,-1 0 0,0-1 0,0 1 0,11-1 0,-14-1 22,0 1-1,-1-2 0,1 1 1,0 0-1,0-1 0,0 1 1,-1-1-1,1 0 0,0 0 1,-1 0-1,1 0 0,-1 0 0,1 0 1,-1-1-1,1 1 0,-1-1 1,0 0-1,0 0 0,0 0 1,0 0-1,0 0 0,0 0 1,-1 0-1,1-1 0,-1 1 1,1-1-1,-1 1 0,0-1 1,0 1-1,0-1 0,0 0 0,-1 0 1,1 1-1,-1-1 0,1 0 1,-1 0-1,0 0 0,0 1 1,0-1-1,-1 0 0,1 0 1,-1 0-1,0 1 0,1-1 1,-1 0-1,0 1 0,0-1 0,-1 1 1,1-1-1,-1 1 0,1-1 1,-1 1-1,0 0 0,-3-3 1,-21-10-1467,24 14 1061,-1 1 0,1-1 0,-1 0 1,1 1-1,-1-1 0,1 1 0,-1 0 0,1 0 1,-1 0-1,1 0 0,0 0 0,-1 1 1,1-1-1,-1 1 0,1-1 0,-1 1 0,1 0 1,0 0-1,-4 2 0,-2 5-2540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3.625"/>
    </inkml:context>
    <inkml:brush xml:id="br0">
      <inkml:brushProperty name="width" value="0.05" units="cm"/>
      <inkml:brushProperty name="height" value="0.05" units="cm"/>
    </inkml:brush>
  </inkml:definitions>
  <inkml:trace contextRef="#ctx0" brushRef="#br0">3845 121 3016,'11'-4'404,"-8"3"-101,9-5 752,-10 6-937,-1 0-1,0-1 1,1 1 0,-1 0 0,0-1 0,1 1 0,-1-1-1,0 1 1,0-1 0,0 0 0,1 1 0,-1-1 0,0 0-1,0 0 1,0 0 0,0 0 0,0 0 0,0 0 0,0 0-1,-1 0 1,2-2 0,-2 2 1167,1 0-1203,-1 0-1,0 0 1,0 0 0,0 0 0,0 0 0,0 0-1,0 0 1,0 1 0,0-1 0,0 0 0,-1 0 0,1 0-1,0 0 1,-1 0 0,1 1 0,-1-2 0,-4-3 119,-1 1 0,0-1 1,0 1-1,0 1 0,0-1 1,-1 1-1,1 0 0,-1 0 1,-13-2-1,-71-14 1276,19 10-679,-115 0 1,-78 20 325,182-7-776,-1153 100 3351,-277 127-894,1377-201-2337,-84 17-2508,215-46-505,-7-1 2175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4.559"/>
    </inkml:context>
    <inkml:brush xml:id="br0">
      <inkml:brushProperty name="width" value="0.05" units="cm"/>
      <inkml:brushProperty name="height" value="0.05" units="cm"/>
    </inkml:brush>
  </inkml:definitions>
  <inkml:trace contextRef="#ctx0" brushRef="#br0">435 96 10773,'11'-23'-1107,"-11"21"1123,1 1 0,-1-1-1,0 0 1,0 1 0,0-1-1,0 1 1,0-1 0,0 1 0,-1-1-1,1 1 1,0-1 0,-1 1-1,0-1 1,1 1 0,-1-1 0,0 1-1,1-1 1,-1 1 0,0 0-1,0 0 1,0-1 0,-2 0-1,0-1 80,0 0 0,-1 1 0,0-1 0,1 1 0,-1 0 0,0 0 0,0 1 0,-5-2 0,-7-2 520,0 2 1,0 0 0,-26-2 0,30 5-374,1 0-1,-1 1 1,1 0-1,0 1 1,-1 0-1,1 0 1,0 1-1,0 1 1,0 0-1,1 1 1,-1 0-1,1 0 1,0 1-1,1 0 1,-17 15-1,14-11-122,1 1-1,1 1 1,0 0 0,0 1-1,1-1 1,1 2-1,0-1 1,1 1 0,0 1-1,1-1 1,-4 18-1,7-21-82,1-1 0,0 1-1,1 0 1,0 0-1,0 0 1,2-1 0,-1 1-1,1 0 1,1 0 0,0-1-1,0 1 1,1-1-1,0 1 1,1-1 0,0 0-1,1 0 1,0-1 0,9 13-1,-5-10-13,0 0-1,1 0 1,1-1-1,0-1 1,0 0-1,1 0 1,0-1-1,1-1 1,0 0 0,0 0-1,1-1 1,21 7-1,-8-5 5,1 0 0,0-2 1,0-1-1,1-2 0,-1 0 0,40-1 0,-58-4-30,0 0 0,0 0 1,0-1-1,0 0 0,-1 0 0,1-1 1,-1-1-1,1 0 0,12-7 0,-16 7-11,0 0 1,0-1-1,-1 0 0,0 0 0,1 0 0,-2 0 0,1-1 0,-1 0 0,1 0 1,-2 0-1,1-1 0,-1 1 0,0-1 0,3-10 0,-4 9 3,0 0 0,-1 0 1,0 0-1,-1 0 0,0 0 0,0 0 0,0 0 0,-1-1 1,-1 1-1,1 0 0,-1 1 0,-1-1 0,1 0 0,-1 0 1,-1 1-1,1 0 0,-1 0 0,0 0 0,-6-7 1,-3-3-86,0 0 0,-1 1 0,-1 0 0,0 1 1,-1 1-1,-21-14 0,19 16-272,-1 0 0,0 1 0,-1 1-1,0 1 1,-1 1 0,-30-8 0,33 12-602,0 1-1,0 0 1,-21 1-1,24 2-483,0 1 0,-1 0 0,1 1-1,-16 4 1,12-1-1540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4.919"/>
    </inkml:context>
    <inkml:brush xml:id="br0">
      <inkml:brushProperty name="width" value="0.05" units="cm"/>
      <inkml:brushProperty name="height" value="0.05" units="cm"/>
    </inkml:brush>
  </inkml:definitions>
  <inkml:trace contextRef="#ctx0" brushRef="#br0">1019 88 6749,'0'0'735,"-8"-2"-309,-59-8 1746,-115-1 1,67 5-937,32 1-793,-242-20 1024,111 2-8191,190 17 2541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0.462"/>
    </inkml:context>
    <inkml:brush xml:id="br0">
      <inkml:brushProperty name="width" value="0.05" units="cm"/>
      <inkml:brushProperty name="height" value="0.05" units="cm"/>
    </inkml:brush>
  </inkml:definitions>
  <inkml:trace contextRef="#ctx0" brushRef="#br0">393 0 5989,'14'9'723,"-15"-2"267,-21 0 330,14-6-1497,-37 8 945,1-1 1,-80 1 0,-36 6-5490,158-15 2565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5.291"/>
    </inkml:context>
    <inkml:brush xml:id="br0">
      <inkml:brushProperty name="width" value="0.05" units="cm"/>
      <inkml:brushProperty name="height" value="0.05" units="cm"/>
    </inkml:brush>
  </inkml:definitions>
  <inkml:trace contextRef="#ctx0" brushRef="#br0">511 11 6821,'0'0'3037,"-10"0"-2135,-60-3 712,-159-4 1543,77 15-5385,147-7 1761,-25 4-1401,16 4-3992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5.637"/>
    </inkml:context>
    <inkml:brush xml:id="br0">
      <inkml:brushProperty name="width" value="0.05" units="cm"/>
      <inkml:brushProperty name="height" value="0.05" units="cm"/>
    </inkml:brush>
  </inkml:definitions>
  <inkml:trace contextRef="#ctx0" brushRef="#br0">400 0 7453,'3'1'181,"-1"0"0,0 1 0,1-1 0,-1 0 0,0 1 0,0-1 1,0 1-1,0 0 0,0 0 0,0 0 0,2 4 0,-3-4 503,-7-1 16,-14 4-237,-1-1 0,1 0 0,-1-2 0,-24 0 0,-93-6-312,82 1-1081,-7-3-1699,24-2-2750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6.200"/>
    </inkml:context>
    <inkml:brush xml:id="br0">
      <inkml:brushProperty name="width" value="0.05" units="cm"/>
      <inkml:brushProperty name="height" value="0.05" units="cm"/>
    </inkml:brush>
  </inkml:definitions>
  <inkml:trace contextRef="#ctx0" brushRef="#br0">0 180 6289,'1'-1'52,"-1"1"1,1 0-1,-1-1 1,1 1-1,-1 0 1,1 0-1,-1-1 1,1 1-1,-1 0 1,1 0 0,0 0-1,-1-1 1,1 1-1,-1 0 1,1 0-1,0 0 1,-1 0-1,1 0 1,-1 0-1,2 1 1,1 2 131,-1 0-1,1 1 1,-1-1-1,0 1 1,1 0-1,-2 0 1,1 0-1,0 0 1,-1 0 0,0 0-1,0 0 1,0 1-1,-1-1 1,1 0-1,-1 5 1,0 14 548,-4 39 0,1-32-316,-19 145 2338,21-170-2431,4-8-154,6-17-145,10-36-199,-11 13 48,-3 0 0,-1 0 0,-2-66-1,-3 89 55,-6-138-8,7 157 98,1-1 0,0 1 0,0-1 0,-1 1 0,1-1 0,0 1 0,0 0 1,1 0-1,-1-1 0,0 1 0,0 0 0,1 0 0,-1 0 0,0 0 0,1 0 0,-1 1 0,1-1 1,-1 0-1,1 1 0,-1-1 0,1 1 0,0-1 0,-1 1 0,1 0 0,2 0 0,268-19-114,-268 19 140,1 0 0,-1 0 0,1 0 0,-1 1 0,1 0 0,-1-1 0,1 2 0,-1-1 0,0 0 1,1 1-1,-1 0 0,0 0 0,0 0 0,0 0 0,0 1 0,-1 0 0,6 4 0,-5-2 21,-1 0-1,0-1 1,0 2 0,0-1-1,-1 0 1,0 0 0,0 1 0,0-1-1,-1 1 1,1 0 0,-2-1-1,1 1 1,0 6 0,3 41 504,-1-4 273,18 88 0,-20-132-1031,1 0-1,-1 0 1,1 0 0,0-1 0,1 1-1,-1 0 1,1-1 0,0 0-1,0 1 1,6 5 0,-6-7-361,1 0 1,-1 0-1,1-1 1,0 1 0,0-1-1,-1 0 1,2 0-1,-1 0 1,0 0-1,0-1 1,0 0 0,1 0-1,-1 0 1,0 0-1,1-1 1,-1 0-1,1 0 1,-1 0 0,9-1-1,15-6-3396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7.370"/>
    </inkml:context>
    <inkml:brush xml:id="br0">
      <inkml:brushProperty name="width" value="0.05" units="cm"/>
      <inkml:brushProperty name="height" value="0.05" units="cm"/>
    </inkml:brush>
  </inkml:definitions>
  <inkml:trace contextRef="#ctx0" brushRef="#br0">4065 176 2468,'12'-4'3301,"-11"4"-3219,-1-1-1,0 1 0,0 0 1,1 0-1,-1 0 1,0 0-1,0 0 1,0-1-1,1 1 1,-1 0-1,0 0 0,0 0 1,0 0-1,0-1 1,1 1-1,-1 0 1,0 0-1,0-1 0,0 1 1,0 0-1,0 0 1,0 0-1,0-1 1,0 1-1,0 0 0,0 0 1,0-1-1,0 1 1,0 0-1,0 0 1,0-1-1,0 1 1,0 0-1,0 0 0,0-1 1,0 1-1,0 0 1,0 0-1,0-1 1,0 1-1,-1 0 0,-11-8 891,-23 0-353,-877-107 5749,594 92-5390,0 14 1,-1 15-1,-317 46 0,-202 81 88,269 6 685,506-123-4517,32-14-2556,3-5-3345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8.068"/>
    </inkml:context>
    <inkml:brush xml:id="br0">
      <inkml:brushProperty name="width" value="0.05" units="cm"/>
      <inkml:brushProperty name="height" value="0.05" units="cm"/>
    </inkml:brush>
  </inkml:definitions>
  <inkml:trace contextRef="#ctx0" brushRef="#br0">683 91 9505,'-13'-10'158,"0"1"1,-1 0-1,0 0 1,-1 2-1,1-1 1,-2 2-1,1 0 1,0 1-1,-1 1 1,-28-5-1,36 8 16,-20-3 790,1 2-1,0 1 0,-50 3 0,57 1-671,1 1-1,0 1 0,0 0 0,1 1 0,0 1 0,0 1 0,0 0 1,1 2-1,0 0 0,1 0 0,0 2 0,1 0 0,0 1 1,1 0-1,-17 21 0,26-28-240,1 0-1,0-1 1,1 1 0,0 0 0,0 1-1,0-1 1,0 1 0,1-1 0,0 1-1,1 0 1,-1-1 0,1 1 0,1 0-1,-1 0 1,1 0 0,0 0-1,1 0 1,0 0 0,0 0 0,0 0-1,1-1 1,0 1 0,0-1 0,1 1-1,0-1 1,0 0 0,0 1 0,1-2-1,0 1 1,0 0 0,0-1 0,1 0-1,0 0 1,0 0 0,10 7 0,3-2-98,1 0 1,0-1 0,0-1-1,1-1 1,0-1 0,1 0-1,-1-2 1,1 0 0,0-2 0,33 1-1,-34-3-39,0-1-1,0-1 0,0 0 1,0-2-1,-1 0 0,0-1 1,0-1-1,0-1 0,0-1 1,-1 0-1,21-14 0,-33 18 56,0 1-1,-1-1 1,1-1-1,-1 1 1,0-1-1,0 0 1,-1 0-1,1-1 1,-1 1-1,0-1 1,0 0-1,-1 0 1,0 0-1,0 0 1,-1-1-1,1 1 1,-1-1-1,-1 0 1,1 1 0,-1-1-1,0 0 1,-1 0-1,0 0 1,0 0-1,0 0 1,-1 0-1,0 0 1,0 1-1,-1-1 1,1 0-1,-2 1 1,1-1-1,-1 1 1,0-1-1,-4-6 1,-2 0-214,0 1-1,-1 0 1,0 0 0,-1 1 0,0 0 0,0 1 0,-14-9 0,8 8-2396,0 0 1,-28-12 0,40 22-557,-9 1-946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8.440"/>
    </inkml:context>
    <inkml:brush xml:id="br0">
      <inkml:brushProperty name="width" value="0.05" units="cm"/>
      <inkml:brushProperty name="height" value="0.05" units="cm"/>
    </inkml:brush>
  </inkml:definitions>
  <inkml:trace contextRef="#ctx0" brushRef="#br0">779 27 8217,'0'0'80,"-9"1"167,-392-7 4821,246 0-4154,57-2-847,29 2-2842,23 4-4284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8.782"/>
    </inkml:context>
    <inkml:brush xml:id="br0">
      <inkml:brushProperty name="width" value="0.05" units="cm"/>
      <inkml:brushProperty name="height" value="0.05" units="cm"/>
    </inkml:brush>
  </inkml:definitions>
  <inkml:trace contextRef="#ctx0" brushRef="#br0">395 0 6857,'8'2'440,"-6"-1"-7,-8 0 2079,-187 7 31,35-3-5995,123 2-773,23-4 973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9.136"/>
    </inkml:context>
    <inkml:brush xml:id="br0">
      <inkml:brushProperty name="width" value="0.05" units="cm"/>
      <inkml:brushProperty name="height" value="0.05" units="cm"/>
    </inkml:brush>
  </inkml:definitions>
  <inkml:trace contextRef="#ctx0" brushRef="#br0">285 0 7317,'11'5'227,"-6"-3"39,0-1 0,-1 1 0,1 0 0,-1 1 0,0-1 0,1 1 0,-1 0 0,5 5 0,-8-7 474,-16 10 425,9-6-946,-5 0 12,0-1 1,0 0 0,-1-1-1,1-1 1,-1 0-1,0 0 1,-19-1 0,-5 2-132,-57 3-1354,33-11-3448,42 0 773,15 4 1655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3:09.505"/>
    </inkml:context>
    <inkml:brush xml:id="br0">
      <inkml:brushProperty name="width" value="0.05" units="cm"/>
      <inkml:brushProperty name="height" value="0.05" units="cm"/>
    </inkml:brush>
  </inkml:definitions>
  <inkml:trace contextRef="#ctx0" brushRef="#br0">462 22 6221,'0'0'428,"0"-1"-359,0 1-1,0-1 0,0 1 0,0 0 1,1-1-1,-1 1 0,0 0 0,0-1 1,0 1-1,0-1 0,0 1 1,0 0-1,0-1 0,0 1 0,-1-1 1,1 1-1,0 0 0,0-1 0,0 1 1,0 0-1,0-1 0,-1 1 0,1-1 1,0 1-1,0 0 0,-1 0 1,1-1-1,0 1 0,0 0 0,-1-1 1,1 1-1,-1 0 0,-9-3 283,1 1-1,-1 0 1,0 1 0,-1 0-1,1 0 1,0 1-1,0 0 1,0 1 0,0 0-1,0 1 1,-19 6-1,0 1 336,1 1 0,-52 26 0,65-27-460,1 0 0,0 0 0,0 2 0,1 0-1,1 0 1,0 1 0,0 0 0,1 1-1,1 1 1,0-1 0,1 2 0,0-1 0,-11 28-1,18-39-192,1 1 0,0-1 0,0 1 0,1-1-1,-1 1 1,1 0 0,-1-1 0,1 1 0,0-1 0,0 1-1,1 0 1,-1-1 0,1 1 0,0-1 0,0 1-1,0-1 1,0 1 0,4 5 0,-2-4-3,1 0 0,0 0 1,0 0-1,0 0 0,1-1 0,0 0 0,-1 0 1,2 0-1,10 6 0,3 0-25,1-1-1,0-1 0,1-1 1,0 0-1,29 4 0,-28-7-25,0-1 0,0-1 0,0-1 0,0-1 0,26-3 0,-33 1 20,-1-1 0,0 0 0,1-1 0,-2-1 0,1 0 0,0-1 0,-1 0 0,22-15 0,-24 14-1,0-1 0,-1-1 0,0 0 0,0 0 0,-1-1 0,-1 0-1,1 0 1,-2-1 0,10-17 0,-13 21-1,-1 1 0,-1 0-1,1-1 1,-1 0-1,0 0 1,-1 0 0,0 0-1,0 0 1,0 0 0,-1 0-1,0 0 1,0 0 0,-1 0-1,0 0 1,0 0-1,0 0 1,-1 0 0,0 1-1,-5-12 1,3 11-214,1 1 0,-1-1 0,0 0 0,0 1 0,-1 0 0,0 0 0,0 0 0,0 0 0,-1 1 0,0 0 0,0 0 0,0 1 0,-12-7 0,11 8-598,0 0-1,1 1 1,-1 0 0,0 0 0,0 1 0,0 0 0,-1 0 0,1 1 0,-12 0-1,-3 1-1883,-2 2-613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28.960"/>
    </inkml:context>
    <inkml:brush xml:id="br0">
      <inkml:brushProperty name="width" value="0.05" units="cm"/>
      <inkml:brushProperty name="height" value="0.05" units="cm"/>
      <inkml:brushProperty name="color" value="#E71224"/>
    </inkml:brush>
  </inkml:definitions>
  <inkml:trace contextRef="#ctx0" brushRef="#br0">557 55 2424,'0'0'2704,"-6"-3"-2265,-10-4-142,4 0 553,-1 1 1,0 1 0,-20-6 0,31 11-809,-17-5 577,0 2 0,0 0 0,0 1 0,-27 0 0,25 3-333,2 2 0,-1 0 0,0 1 0,1 1 0,-1 1 0,1 1 0,-29 14 0,36-15-151,0 1 1,0 0-1,1 1 1,0 0-1,1 0 1,0 1-1,0 1 1,1 0-1,0 0 0,1 1 1,0 0-1,-7 13 1,13-19-65,-1 0 1,1 1-1,0-1 0,0 1 1,1-1-1,-1 1 1,1-1-1,0 1 1,1 0-1,0-1 0,0 1 1,0 0-1,0 0 1,1-1-1,0 1 0,0 0 1,0-1-1,1 1 1,3 7-1,-1-7 12,-1 1-1,2-1 1,-1 0-1,0-1 1,1 1-1,0-1 1,1 0-1,-1 0 1,1 0-1,0-1 1,0 0-1,0 0 1,0 0 0,14 5-1,3 0 67,1-2 0,0 0-1,1-1 1,-1-1 0,1-2 0,0 0-1,0-2 1,29-1 0,-28-2-1117,-1-1 1,0-1-1,0-1 1,39-14-1,-54 15-634,1-1 1,-1 0-1,16-11 0,-7 3-1679,-1 2-795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0.803"/>
    </inkml:context>
    <inkml:brush xml:id="br0">
      <inkml:brushProperty name="width" value="0.05" units="cm"/>
      <inkml:brushProperty name="height" value="0.05" units="cm"/>
    </inkml:brush>
  </inkml:definitions>
  <inkml:trace contextRef="#ctx0" brushRef="#br0">1 3 5949,'1'-1'31,"0"1"0,0 0 1,0-1-1,0 1 1,0 0-1,0 0 0,0-1 1,0 1-1,1 0 1,-1 0-1,0 0 0,0 0 1,0 1-1,0-1 1,0 0-1,0 0 1,2 1-1,1 2 57,0-1 0,-1 1-1,1-1 1,-1 1 0,0 0 0,1 0 0,-1 1-1,-1-1 1,1 0 0,0 1 0,-1 0 0,0 0-1,0 0 1,0 0 0,0 0 0,-1 0 0,1 0-1,-1 0 1,1 7 0,6 37 512,4 90 0,2 15-2693,-13-149 1743,0 0-1,0 0 0,1 0 0,-1 0 0,1 0 0,0 0 1,3 5-1,-3-6 28,8 16-2069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29.423"/>
    </inkml:context>
    <inkml:brush xml:id="br0">
      <inkml:brushProperty name="width" value="0.05" units="cm"/>
      <inkml:brushProperty name="height" value="0.05" units="cm"/>
      <inkml:brushProperty name="color" value="#E71224"/>
    </inkml:brush>
  </inkml:definitions>
  <inkml:trace contextRef="#ctx0" brushRef="#br0">404 59 8041,'1'0'11,"-1"-1"1,1 1-1,-1-1 1,1 1-1,-1-1 1,0 0 0,1 1-1,-1-1 1,0 0-1,0 1 1,1-1-1,-1 0 1,0 1-1,0-1 1,0 0-1,0 1 1,0-1-1,0 0 1,0 0 0,0 1-1,0-1 1,0 0-1,0 1 1,-1-1-1,1 0 1,0 1-1,0-1 1,-1 0-1,1 1 1,0-1 0,-1 1-1,1-1 1,-2-1-1,0 1 49,0-1 0,0 1 0,-1-1 0,1 1 0,0 0 0,-1 0 0,1 0 1,-1 0-1,-4 0 0,-5-1 263,-1 0 1,1 1 0,-19 1 0,17 0-45,0 0 0,-1 2 0,1 0 0,0 0 0,0 1 0,0 1-1,0 1 1,1 0 0,0 0 0,-25 15 0,30-14-104,-11 6 293,1 1 0,-26 25 1,40-34-394,0 0 0,1 0 0,-1 1 0,1-1 0,0 1 0,0 0 0,0-1 0,1 1 0,-1 1 0,1-1 0,1 0 0,-1 1 0,1-1 0,-1 0 0,1 11 0,1-12-45,1 0 1,0 0 0,0 0 0,0 0-1,0 0 1,0-1 0,1 1-1,0 0 1,0-1 0,0 1-1,0-1 1,1 0 0,-1 0-1,1 0 1,-1 0 0,1 0-1,0-1 1,1 1 0,-1-1-1,0 0 1,1 0 0,-1 0-1,1 0 1,3 1 0,10 4 32,-1 0 0,1-2-1,0 0 1,18 3 0,-25-7-42,1 0 0,-1-1 0,1 1-1,0-2 1,-1 0 0,1 0 0,-1-1 0,1 0-1,-1-1 1,0 0 0,0-1 0,0 0-1,0 0 1,-1-1 0,0 0 0,0-1 0,0 0-1,-1 0 1,0-1 0,0 0 0,0-1 0,12-16-1,-18 20-7,0-1-1,0 1 0,0-1 0,-1 1 0,0-1 1,0 0-1,0 1 0,0-1 0,-1 0 1,0 0-1,0 1 0,0-1 0,-1 0 1,1 0-1,-1 1 0,0-1 0,-1 0 1,1 1-1,-1-1 0,0 1 0,0 0 1,-3-5-1,-5-9-796,-1 0 0,-1 0 0,-20-23 0,29 37-499,1 1 0,0-1-1,1 1 1,-1-1 0,1 0-1,-3-6 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29.813"/>
    </inkml:context>
    <inkml:brush xml:id="br0">
      <inkml:brushProperty name="width" value="0.05" units="cm"/>
      <inkml:brushProperty name="height" value="0.05" units="cm"/>
      <inkml:brushProperty name="color" value="#E71224"/>
    </inkml:brush>
  </inkml:definitions>
  <inkml:trace contextRef="#ctx0" brushRef="#br0">225 6 8545,'0'0'551,"-7"-2"-327,-3 0-107,0 1-1,0 0 0,-1 1 1,1 0-1,0 1 1,-1 0-1,1 0 0,0 1 1,-12 4-1,10-2 106,-1 0-1,-22 11 0,32-13-159,-1 0-1,1 0 1,0 0 0,0 0-1,0 0 1,0 1 0,0-1-1,1 1 1,-1 0 0,1 0-1,0 0 1,0 0 0,0 0-1,-2 4 1,3-6-44,1 1 0,0-1 0,0 1 0,0-1-1,0 0 1,0 1 0,0-1 0,0 1 0,0-1 0,0 0-1,1 1 1,-1-1 0,0 0 0,1 1 0,0-1 0,-1 0 0,1 1-1,0-1 1,-1 0 0,1 0 0,0 0 0,0 0 0,0 0 0,0 0-1,0 0 1,1 1 0,35 23 221,-28-19-176,26 14 152,-12-7-20,-1 1 0,24 18 0,-41-28-86,0 0 1,0 0-1,-1 1 0,0 0 1,1 0-1,-2 0 1,1 0-1,0 1 1,-1-1-1,0 1 0,-1 0 1,1 0-1,3 12 1,-6-14-24,0 1 1,0-1-1,-1 0 1,1 0-1,-1 1 0,0-1 1,0 0-1,0 0 1,-1 0-1,0 0 1,1 0-1,-1 0 1,-1 0-1,1-1 1,0 1-1,-1-1 0,0 1 1,0-1-1,0 0 1,0 0-1,0 0 1,-7 3-1,2 1-206,-1-1-1,1-1 1,-1 0 0,0 0-1,-1-1 1,1 0-1,-1 0 1,-16 3-1,22-7-446,0 0-1,1 0 1,-1 0-1,0 0 1,0-1-1,0 0 1,0 0-1,1 0 1,-1 0-1,-6-3 1,10 4 350,-1-1 0,0 1-1,1-1 1,-1 1 0,1-1 0,-1 0 0,1 1 0,0-1-1,-1 0 1,1 1 0,-1-1 0,1 0 0,0 1 0,0-1-1,-1 0 1,1 0 0,0 1 0,0-1 0,0-1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0.383"/>
    </inkml:context>
    <inkml:brush xml:id="br0">
      <inkml:brushProperty name="width" value="0.05" units="cm"/>
      <inkml:brushProperty name="height" value="0.05" units="cm"/>
      <inkml:brushProperty name="color" value="#E71224"/>
    </inkml:brush>
  </inkml:definitions>
  <inkml:trace contextRef="#ctx0" brushRef="#br0">738 33 6989,'0'0'-166,"-6"-3"316,-11-4 183,-1 2 1,0 0-1,-1 1 0,1 0 0,-1 2 0,1 0 0,-1 1 0,0 1 1,-29 4-1,-3 2 642,0 3-1,-68 21 1,92-22-523,0 1-1,1 2 0,0 1 1,-45 28-1,61-34-315,0 1-1,1 1 1,0-1-1,0 1 1,0 1-1,1 0 1,0 0-1,1 1 1,0-1-1,1 2 0,0-1 1,0 1-1,-8 21 1,14-29-106,-1 0 1,0 0-1,1 0 1,-1 1-1,1-1 0,0 0 1,0 0-1,0 0 0,1 0 1,-1 0-1,1 0 1,0 0-1,-1 0 0,1 0 1,1 0-1,1 5 1,0-4 1,0 1 1,0-1 0,1 0 0,-1 0-1,1 0 1,0-1 0,0 1 0,0-1 0,6 3-1,3 2 24,0-1-1,1-1 1,0 0-1,0-1 1,30 6-1,-23-6-84,1-2-1,0-1 1,0-1-1,0 0 0,0-2 1,0 0-1,39-9 0,-50 8-53,0-1-1,0-1 0,0 0 0,0 0 0,-1-1 0,0 0 0,0-1 0,0 0 0,-1-1 0,0 0 0,0 0 0,0-1 1,-1 0-1,-1 0 0,1-1 0,10-16 0,-15 20 7,-1 0-1,0 1 1,0-1 0,0 0-1,0 0 1,-1-1 0,1 1-1,-1 0 1,-1 0 0,1 0-1,-1-1 1,0 1 0,0 0-1,0-1 1,-1 1 0,0 0-1,0 0 1,0-1 0,-1 1 0,1 0-1,-1 0 1,0 0 0,-1 1-1,1-1 1,-6-6 0,2 2-468,-1 1 0,0 0 0,0 0 0,0 1 0,-10-7 0,6 6-1318,-1 0 0,0 0-1,-14-6 1,17 11-445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0.806"/>
    </inkml:context>
    <inkml:brush xml:id="br0">
      <inkml:brushProperty name="width" value="0.05" units="cm"/>
      <inkml:brushProperty name="height" value="0.05" units="cm"/>
      <inkml:brushProperty name="color" value="#E71224"/>
    </inkml:brush>
  </inkml:definitions>
  <inkml:trace contextRef="#ctx0" brushRef="#br0">680 1 5625,'6'0'-46,"-6"0"90,-1 0 0,1 0 0,0 0 1,0 0-1,0 0 0,0 0 0,0 0 0,0 0 0,0 0 0,0 1 1,0-1-1,-1 0 0,1 0 0,0 0 0,0 0 0,0 0 0,0 0 1,0 0-1,0 0 0,0 0 0,0 0 0,0 0 0,0 1 1,0-1-1,0 0 0,0 0 0,0 0 0,0 0 0,0 0 0,0 0 1,0 0-1,0 0 0,0 1 0,0-1 0,0 0 0,0 0 1,0 0-1,0 0 0,0 0 0,0 0 0,0 0 0,0 0 0,0 0 1,0 1-1,0-1 0,0 0 0,0 0 0,0 0 0,0 0 0,0 0 1,0 0-1,0 0 0,0 0 0,1 0 0,-1 0 0,0 0 1,0 0-1,0 1 0,0-1 0,0 0 0,0 0 0,0 0 0,0 0 1,1 0-1,-8 3 259,1 0 0,-1 0 0,1 0 0,-1-1 0,0 0 0,0-1 0,0 1 0,-8 0 0,-66 2 1689,56-3-1601,-241-1 379,90-7-6059,126 6 916,32 1 1562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1.172"/>
    </inkml:context>
    <inkml:brush xml:id="br0">
      <inkml:brushProperty name="width" value="0.05" units="cm"/>
      <inkml:brushProperty name="height" value="0.05" units="cm"/>
      <inkml:brushProperty name="color" value="#E71224"/>
    </inkml:brush>
  </inkml:definitions>
  <inkml:trace contextRef="#ctx0" brushRef="#br0">844 0 6321,'6'3'54,"-5"-3"-15,0 0 1,0 1-1,0-1 0,0 0 1,0 1-1,-1-1 0,1 1 1,0-1-1,0 1 0,0-1 1,0 1-1,-1-1 0,1 1 0,0 0 1,-1 0-1,1-1 0,0 1 1,-1 0-1,1 0 0,-1 0 1,1 0-1,-1-1 0,1 1 1,-1 2-1,0-2 491,-5 2 57,-20 8 334,-1-1 0,0-1 0,-1-1 0,-30 5 0,-121 12 2427,121-18-2478,-52 8 620,-71 8 495,61-14-3395,109-8-414,0-2 0,0 1 0,-15-3 0,22 2-571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1.572"/>
    </inkml:context>
    <inkml:brush xml:id="br0">
      <inkml:brushProperty name="width" value="0.05" units="cm"/>
      <inkml:brushProperty name="height" value="0.05" units="cm"/>
      <inkml:brushProperty name="color" value="#E71224"/>
    </inkml:brush>
  </inkml:definitions>
  <inkml:trace contextRef="#ctx0" brushRef="#br0">182 20 8489,'5'24'1797,"-2"-29"-1547,0 1-175,1 1 0,-1-1 0,0 1 0,1 0 0,0 1 0,0-1 0,0 1 0,0-1 0,0 1 0,0 0 0,1 1 0,-1-1 0,1 1 0,-1 0 0,1 0 0,0 0 0,-1 1 0,1-1 0,0 1 0,9 1 0,13-1 267,-1 1 0,42 7 0,-61-7-269,1 1-1,0 0 0,-1 0 0,1 1 0,-1 0 0,0 0 0,0 1 0,0-1 0,-1 2 0,1-1 0,-1 1 0,0 0 1,8 8-1,-12-11-21,0 1 0,-1 0 0,1 0 0,0-1 0,-1 1 0,0 0 0,0 0 0,1 0 0,-2 0 0,1 1 0,0-1 0,-1 0 0,1 0 0,-1 0 0,0 1 0,0-1 1,0 0-1,-1 0 0,1 0 0,-1 1 0,0-1 0,0 0 0,0 0 0,0 0 0,0 0 0,-1 0 0,-2 4 0,-5 7 144,0-1 0,-1 0 0,-1 0 0,-14 13 0,14-15-79,-27 23 208,-1-2-1,-2-1 1,-57 33 0,90-60-266,-200 117 2714,207-120-2755,1-1-1,-1 0 1,1 0 0,-1 0 0,1 0-1,-1 0 1,1 1 0,-1-1 0,1 0-1,0 0 1,-1 1 0,1-1 0,0 0-1,-1 1 1,1-1 0,0 0 0,-1 1 0,1-1-1,0 1 1,-1-1 0,1 1 0,0-1-1,0 0 1,0 1 0,0-1 0,-1 1-1,1-1 1,0 1 0,0-1 0,0 1-1,0-1 1,0 1 0,0-1 0,0 1-1,0-1 1,0 1 0,0-1 0,1 1-1,-1-1 1,0 0 0,0 1 0,0-1-1,0 1 1,1-1 0,-1 1 0,0-1-1,1 0 1,-1 1 0,0-1 0,1 0-1,-1 1 1,0-1 0,1 0 0,-1 1-1,0-1 1,1 0 0,-1 0 0,1 1-1,-1-1 1,1 0 0,-1 0 0,1 0-1,-1 0 1,1 0 0,-1 1 0,0-1 0,1 0-1,0 0 1,36 8 284,20 0-366,0-3 0,0-3 0,67-5 0,-100 1-1093,0-2 0,1-1 1,45-15-1,-54 13-264,-1 0 0,1 0 0,-2-1 0,1-1-1,-1-1 1,21-17 0,-2-7-4125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2.455"/>
    </inkml:context>
    <inkml:brush xml:id="br0">
      <inkml:brushProperty name="width" value="0.05" units="cm"/>
      <inkml:brushProperty name="height" value="0.05" units="cm"/>
      <inkml:brushProperty name="color" value="#E71224"/>
    </inkml:brush>
  </inkml:definitions>
  <inkml:trace contextRef="#ctx0" brushRef="#br0">1004 1 10117,'0'0'-302,"3"0"70,9 0 87,-9 0 1231,-12 1-793,-181 22 1850,-120 12-14,50-6 935,256-29-2988,0 1 1,0 0-1,0 0 1,0 0-1,0 0 1,0 1-1,0 0 1,0 0-1,1 0 1,-7 4-1,0 1 137,8-5-152,0 0 0,0 1-1,1-1 1,-1 1 0,1-1 0,0 1-1,0 0 1,0 0 0,0-1 0,0 1-1,0 0 1,1 0 0,-1 5-1,-1 1 134,-24 158 1663,13-61-1202,-11 62 270,-12 69-25,-31 240 280,59-383-618,8-92-475,0 0-58,1-1-1,0 1 1,0-1-1,0 1 1,0-1-1,0 1 1,0-1 0,0 1-1,0-1 1,0 0-1,3 2 1,179-12 183,-78 2-184,-44 4-144,148-12-684,-168 9-1790,54-14 0,-86 17 1446,1-1 1,-1 1 0,-1-2-1,1 1 1,-1-1-1,1 0 1,-2-1-1,1 0 1,0 0 0,9-10-1,2-8-5326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2.859"/>
    </inkml:context>
    <inkml:brush xml:id="br0">
      <inkml:brushProperty name="width" value="0.05" units="cm"/>
      <inkml:brushProperty name="height" value="0.05" units="cm"/>
      <inkml:brushProperty name="color" value="#E71224"/>
    </inkml:brush>
  </inkml:definitions>
  <inkml:trace contextRef="#ctx0" brushRef="#br0">114 4 11697,'0'-1'39,"0"1"0,1 0 1,-1 0-1,0-1 0,0 1 0,1 0 0,-1 0 0,0 0 0,0-1 1,1 1-1,-1 0 0,0 0 0,0 0 0,1 0 0,-1 0 0,0 0 1,1 0-1,-1 0 0,0 0 0,0-1 0,1 1 0,-1 0 1,0 1-1,1-1 0,-1 0 0,0 0 0,1 0 0,-1 0 0,0 0 1,0 0-1,1 0 0,-1 0 0,0 0 0,1 1 0,-1-1 0,0 0 1,0 0-1,1 0 0,-1 1 0,0-1 0,0 0 0,0 0 0,1 0 1,-1 1-1,0-1 0,0 0 0,0 1 0,0-1 0,0 0 1,1 1-1,1 24 1238,-9 34 722,6-57-1839,-34 135 3194,26-109-2962,-15 30-600,18-45-674,0 0 0,1 1 1,-6 23-1,-10 40-9614,17-60 5707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3.341"/>
    </inkml:context>
    <inkml:brush xml:id="br0">
      <inkml:brushProperty name="width" value="0.05" units="cm"/>
      <inkml:brushProperty name="height" value="0.05" units="cm"/>
      <inkml:brushProperty name="color" value="#E71224"/>
    </inkml:brush>
  </inkml:definitions>
  <inkml:trace contextRef="#ctx0" brushRef="#br0">532 225 9645,'0'0'1262,"-5"-4"-839,0 0-281,0 1 0,1 1 0,-1-1 0,0 1 0,-1 0 0,1 0 0,0 0-1,-1 1 1,1 0 0,0 0 0,-1 0 0,1 1 0,-1-1 0,0 1 0,1 1 0,-6 0 0,-19 3 528,0 2 0,0 1 0,1 1 0,0 1 0,1 2 0,-28 14 0,40-17-413,0 1 0,1 1-1,0 0 1,0 1 0,1 1 0,0 0-1,1 1 1,1 0 0,0 1 0,1 1-1,-12 19 1,19-28-189,1 0-1,0 0 1,0 0-1,1 0 1,0 1-1,0-1 1,1 0 0,-1 1-1,1 0 1,1-1-1,-1 1 1,1-1 0,0 1-1,1 0 1,-1-1-1,4 12 1,-2-13-42,0-1 0,0 1 0,1 0 0,-1-1 0,1 1 0,0-1 0,1 0 0,-1 0 0,1 0 0,0 0 0,0-1 0,0 1 0,0-1 0,0 0 0,1-1 0,-1 1 0,1-1 0,0 0 0,0 0 0,0 0 0,8 2 0,1-2-63,-1 0 0,0 0 0,1-1 0,-1-1 0,1 0 0,0-1 0,-1 0 0,0-1 0,1-1 0,-1 0 0,0-1 0,0 0 0,-1-1 0,1 0 0,-1-1 0,22-15 0,-24 15-25,-1-1 1,0 1 0,0-2 0,0 1 0,-1-1 0,0-1 0,-1 1 0,0-1 0,0-1 0,-1 1 0,0-1-1,-1 0 1,0-1 0,-1 1 0,0-1 0,0 0 0,-1 0 0,0 0 0,-1 0 0,1-20 0,-5 1-927,-1 1 0,-1-1 0,-1 1 1,-2 0-1,-15-41 0,13 40-3887,-10-58-1,18 59 1087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34.252"/>
    </inkml:context>
    <inkml:brush xml:id="br0">
      <inkml:brushProperty name="width" value="0.05" units="cm"/>
      <inkml:brushProperty name="height" value="0.05" units="cm"/>
      <inkml:brushProperty name="color" value="#E71224"/>
    </inkml:brush>
  </inkml:definitions>
  <inkml:trace contextRef="#ctx0" brushRef="#br0">389 0 7621,'-137'24'2267,"130"-20"1145,14 3-2767,-4-6-584,0 1 1,0-1-1,0 0 0,1-1 1,-1 1-1,0 0 0,0-1 1,1 0-1,3 0 1,332-28 2393,-329 27-2397,0 0 1,1 1 0,-1 1-1,0-1 1,0 2-1,11 2 1,-18-4-23,-1 1 0,1 0 0,0 0 0,-1 1-1,1-1 1,-1 0 0,0 1 0,1 0 0,-1-1 0,0 1 0,0 0-1,0 0 1,0 0 0,0 0 0,0 1 0,-1-1 0,1 0 0,-1 1-1,0 0 1,0-1 0,1 1 0,-2-1 0,1 1 0,0 0 0,0 0-1,0 5 1,0 15 382,0-1-1,-1 1 1,-6 42-1,-20 70 770,7-41-559,-8 51 155,-24 158 435,17 116-328,49-25-1157,-14-346-50,-1-30 79,1 1 0,4 25 1,-4-38 197,0-1 0,1 0 1,-1 0-1,1 0 1,0 0-1,0 0 0,1-1 1,0 1-1,-1-1 0,2 0 1,-1 1-1,7 6 0,21 35-93,-29-44 254,-6-2-65,-35 2 249,-45-5 0,-28 1 8,39 2-1746,-100-11 0,91 2-3162,2-2-3391,69 10 6620,-18-4-3887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1.145"/>
    </inkml:context>
    <inkml:brush xml:id="br0">
      <inkml:brushProperty name="width" value="0.05" units="cm"/>
      <inkml:brushProperty name="height" value="0.05" units="cm"/>
    </inkml:brush>
  </inkml:definitions>
  <inkml:trace contextRef="#ctx0" brushRef="#br0">460 4 6377,'0'0'28,"0"0"-1,-1 0 1,1 0 0,0 0 0,0 0 0,0 0 0,0 0 0,0 0 0,0 0 0,-1 1 0,1-1 0,0 0 0,0 0-1,0 0 1,0 0 0,0 0 0,0 0 0,0 0 0,-1 0 0,1 0 0,0-1 0,0 1 0,0 0 0,0 0 0,0 0-1,0 0 1,-1 0 0,1 0 0,0 0 0,0 0 0,0 0 0,0 0 0,0 0 0,0 0 0,0 0 0,0-1 0,0 1 0,-1 0-1,1 0 1,0 0 0,0 0 0,0 0 0,0 0 0,0 0 0,0 0 0,0-1 0,0 1 0,0 0 0,0 0 0,0 0-1,0 0 1,0 0 0,0 0 0,0-1 0,0 1 0,0 0 0,-18 15 650,-21 26 237,-202 262 2484,148-176-4129,65-86-554,23-35 561,1 1-1,0-1 1,1 1-1,0-1 1,0 1-1,0 0 1,1 0 0,-3 9-1,2-3-1855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0.087"/>
    </inkml:context>
    <inkml:brush xml:id="br0">
      <inkml:brushProperty name="width" value="0.05" units="cm"/>
      <inkml:brushProperty name="height" value="0.05" units="cm"/>
      <inkml:brushProperty name="color" value="#E71224"/>
    </inkml:brush>
  </inkml:definitions>
  <inkml:trace contextRef="#ctx0" brushRef="#br0">151 254 9977,'-1'0'-43,"0"0"0,-1 1 0,1-1 0,0 1 1,-1 0-1,1-1 0,0 1 0,0 0 0,0 0 0,-1 0 0,1 0 0,0 0 0,0 0 1,0 0-1,-2 4 1669,54 3-270,-38-8-1075,-1-1 0,0 0 0,0 0 0,1-1 0,-1-1-1,-1 0 1,1-1 0,0 0 0,-1-1 0,0 0-1,15-9 1,-19 9-225,-1 0-1,1 0 0,-1-1 1,0 0-1,-1 0 1,0 0-1,0 0 0,0-1 1,-1 0-1,1 0 1,-2 0-1,1 0 0,-1-1 1,0 0-1,-1 1 1,0-1-1,0 0 0,1-9 1,-3 13-55,1 1 0,-1 0 0,0-1 0,0 1 0,-1 0 0,1-1 0,-1 1 0,1 0 0,-1 0 0,0 0 0,0-1 0,0 1 0,-1 0 1,1 0-1,-1 0 0,0 1 0,0-1 0,0 0 0,0 1 0,0-1 0,0 1 0,-1 0 0,1-1 0,-1 1 0,0 0 0,1 1 0,-1-1 0,0 0 0,0 1 0,-6-3 0,-1 1 38,1 1 0,0-1 0,0 2 0,-1-1 0,1 1 0,-1 1 1,0-1-1,1 2 0,-16 1 0,13 1 83,-1 0 0,1 0 0,-1 1 1,1 1-1,1 0 0,-1 1 0,1 0 1,0 1-1,0 0 0,-19 16 0,17-10 64,0 0 0,0 1 0,1 0 0,1 1 0,1 0 0,-18 34 0,27-46-126,-1 1 1,1-1-1,-1 1 1,1 0-1,1-1 0,-1 1 1,0 0-1,1 0 1,0 0-1,-1-1 1,2 1-1,-1 0 0,0 0 1,1 0-1,2 7 1,-1-5-3,0-1 1,1 1-1,0-1 0,0 1 1,0-1-1,1 0 1,0 0-1,0-1 0,5 6 1,3 0 24,0 0 1,1-1-1,0 0 0,0-1 1,0-1-1,1 0 1,17 6-1,-5-4 4,0 0 0,0-2 0,1-1 0,50 6-1,-66-12-348,0 0 0,-1-1-1,1 0 1,-1 0 0,1-1-1,14-5 1,-16 4-351,-1-1 0,1 0 0,-1 0 0,0-1 0,0 0 0,-1 0 0,0-1 0,10-9 0,-9 7-1057,-1 0 0,1-1 0,-2 0-1,11-16 1,-3 3-3230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0.431"/>
    </inkml:context>
    <inkml:brush xml:id="br0">
      <inkml:brushProperty name="width" value="0.05" units="cm"/>
      <inkml:brushProperty name="height" value="0.05" units="cm"/>
      <inkml:brushProperty name="color" value="#E71224"/>
    </inkml:brush>
  </inkml:definitions>
  <inkml:trace contextRef="#ctx0" brushRef="#br0">3 10 9197,'-2'-8'-447,"2"8"512,0 0-1,0 0 1,0 0-1,0 0 1,0 0-1,0 0 1,0 0-1,0 0 1,1 0-1,-1 0 0,0 0 1,0 0-1,0 0 1,0 0-1,0 0 1,0 0-1,0 0 1,1-1 708,-1 1-709,5 8 218,-2 1 0,1-1-1,-1 1 1,0 0 0,-1 0-1,0 0 1,0 0 0,0 17-1,2 33 1312,-5 77 1,1-114-2055,1-1 1,1 1 0,0-1 0,8 30 0,-1-32-554,-8-17 493,0-1 0,1 1 0,-1 0 0,1 0 1,0-1-1,-1 1 0,1-1 0,0 0 0,0 1 0,0-1 0,0 0 0,0 0 0,0 0 0,0 0 1,1-1-1,2 2 0,-2-2-1923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0.806"/>
    </inkml:context>
    <inkml:brush xml:id="br0">
      <inkml:brushProperty name="width" value="0.05" units="cm"/>
      <inkml:brushProperty name="height" value="0.05" units="cm"/>
      <inkml:brushProperty name="color" value="#E71224"/>
    </inkml:brush>
  </inkml:definitions>
  <inkml:trace contextRef="#ctx0" brushRef="#br0">285 64 6061,'0'-3'216,"-1"0"-99,1 0 0,-1 0 0,1 0 0,-1 1-1,0-1 1,0 0 0,0 1 0,0-1 0,-1 1 0,1-1 0,-1 1-1,1 0 1,-1-1 0,0 1 0,0 0 0,0 0 0,0 0 0,0 0-1,-1 1 1,1-1 0,-1 1 0,1-1 0,-1 1 0,1 0-1,-1 0 1,0 0 0,1 0 0,-1 1 0,0-1 0,0 1 0,0-1-1,1 1 1,-1 0 0,0 0 0,0 0 0,0 1 0,0-1-1,-3 1 1,-7 3 41,1 1 0,0-1 0,0 2 0,0 0 0,1 0 0,0 1-1,0 1 1,0-1 0,1 2 0,1-1 0,-1 2 0,1-1 0,1 1 0,-11 15-1,15-19-111,0 0 0,1 0 0,-1 1 0,1-1 0,0 1 0,1 0 0,0 0 0,0 0 0,0 0 0,1 0 0,0 0 0,1 0 1,-1 1-1,1-1 0,1 0 0,-1 0 0,1 0 0,1 1 0,-1-1 0,1 0 0,0-1 0,1 1 0,0 0 0,0-1 0,0 1 0,1-1 0,0 0 0,5 7 0,-3-7-10,-1 1 0,2-1 0,-1 0 0,1 0 0,0-1 1,0 0-1,0 0 0,0-1 0,1 0 0,0 0 0,0-1 1,0 0-1,1 0 0,-1-1 0,1 0 0,-1 0 0,1-1 0,-1 0 1,1-1-1,0 0 0,15-2 0,-16 1-25,-1 0 0,0-1 0,0 0 0,0-1-1,0 1 1,0-1 0,0 0 0,-1-1 0,0 0 0,0 0 0,0 0-1,0 0 1,0-1 0,-1 0 0,0-1 0,0 1 0,0-1 0,-1 0 0,0 0-1,0 0 1,0-1 0,-1 1 0,0-1 0,0 0 0,-1 0 0,3-9-1,-4 10-39,0-1 0,0 0 0,-1 1 0,0-1 0,0 0 0,0 1 0,-1-1 0,0 0 0,0 1 0,-1-1 0,0 1 0,0 0 0,0-1 0,-1 1 0,0 0 0,0 1 0,-6-9 0,-3-3-1154,-1 2 0,-1-1 0,0 2 1,-23-19-1,22 16-3254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1.144"/>
    </inkml:context>
    <inkml:brush xml:id="br0">
      <inkml:brushProperty name="width" value="0.05" units="cm"/>
      <inkml:brushProperty name="height" value="0.05" units="cm"/>
      <inkml:brushProperty name="color" value="#E71224"/>
    </inkml:brush>
  </inkml:definitions>
  <inkml:trace contextRef="#ctx0" brushRef="#br0">812 8 6505,'38'-7'2713,"-267"176"1714,65-52-1831,36-26-862,-27 21-70,129-93-1298,-47 27 1,4-10-3044,66-33 2611,0-1-1799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1.686"/>
    </inkml:context>
    <inkml:brush xml:id="br0">
      <inkml:brushProperty name="width" value="0.05" units="cm"/>
      <inkml:brushProperty name="height" value="0.05" units="cm"/>
      <inkml:brushProperty name="color" value="#E71224"/>
    </inkml:brush>
  </inkml:definitions>
  <inkml:trace contextRef="#ctx0" brushRef="#br0">373 23 9149,'-2'-2'-79,"-2"-1"79,0 1-1,0-1 1,0 1-1,0 0 1,0 1-1,-1-1 1,1 1 0,-1-1-1,1 1 1,-1 1-1,1-1 1,-1 1-1,1-1 1,-1 1-1,0 1 1,1-1-1,-9 2 1,-9 2 55,1 1 0,-31 11 0,26-7 113,-49 25-1,65-28-39,0 0 0,1 0 0,0 1 0,0 0 0,1 1 0,0 0 0,-10 13 0,17-20-107,0-1-1,1 1 0,-1 0 1,1 0-1,-1 0 0,1 0 1,-1-1-1,1 1 1,0 0-1,-1 0 0,1 0 1,0 0-1,0 0 0,0 0 1,0 0-1,-1 0 0,1 0 1,1 0-1,-1 0 1,0 0-1,0 0 0,0 0 1,0 0-1,1 2 0,1-1 2,-1 0 0,0 0-1,1-1 1,-1 1 0,1 0-1,-1-1 1,1 1 0,0-1-1,0 1 1,3 1 0,7 3 15,1 0 0,-1-1 0,16 4 0,-17-5 21,38 12 51,-29-11-23,-1 0 0,0 2 0,0 1 0,-1 0 0,0 1 0,33 23 0,-49-31-30,-1 0 0,1 0 1,-1 0-1,0 0 0,1 1 0,-1-1 0,0 0 0,0 1 1,0-1-1,0 1 0,0-1 0,0 1 0,-1 0 0,1-1 0,0 1 1,-1 0-1,0-1 0,1 1 0,-1 0 0,0 0 0,0 3 1,0-3-6,-1-1-1,1 1 1,-1 0 0,0 0 0,0-1 0,0 1 0,0-1 0,0 1 0,-1-1 0,1 1 0,0-1 0,-1 0 0,1 1 0,-1-1 0,1 0-1,-4 2 1,-6 2 151,1 0-1,-2 0 1,1-1-1,-23 5 0,11-4-320,0 0 0,0-2-1,0 0 1,0-2-1,0 0 1,-40-5-1,61 3-699,0-2-662,2 2 1413,-1 1 1,1 0-1,0 0 0,0 0 0,-1-1 0,1 1 0,0 0 0,0 0 0,0-1 0,0 1 0,-1 0 0,1-1 0,0 1 0,0 0 0,0 0 1,0-1-1,0 1 0,0 0 0,0-1 0,0 1 0,0 0 0,0-1 0,0 1 0,0 0 0,0-1 0,0 1 0,0 0 0,0-1 0,0 1 1,0 0-1,0-1 0,0 1 0,0 0 0,1 0 0,-1-1 0,0 1 0,0 0 0,1-1 0,34-21-4566,-14 9 1550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2.013"/>
    </inkml:context>
    <inkml:brush xml:id="br0">
      <inkml:brushProperty name="width" value="0.05" units="cm"/>
      <inkml:brushProperty name="height" value="0.05" units="cm"/>
      <inkml:brushProperty name="color" value="#E71224"/>
    </inkml:brush>
  </inkml:definitions>
  <inkml:trace contextRef="#ctx0" brushRef="#br0">0 19 6945,'40'-18'1972,"-38"18"-1543,15 19 1047,-11-6-970,-2 1 0,1-1 0,-2 1 0,3 19 0,-1-6-62,27 148-414,-20-138-3385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2.369"/>
    </inkml:context>
    <inkml:brush xml:id="br0">
      <inkml:brushProperty name="width" value="0.05" units="cm"/>
      <inkml:brushProperty name="height" value="0.05" units="cm"/>
      <inkml:brushProperty name="color" value="#E71224"/>
    </inkml:brush>
  </inkml:definitions>
  <inkml:trace contextRef="#ctx0" brushRef="#br0">23 61 7201,'-5'-13'436,"2"0"-60,-1 2 304,-3-2-492,4 2-484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2.695"/>
    </inkml:context>
    <inkml:brush xml:id="br0">
      <inkml:brushProperty name="width" value="0.05" units="cm"/>
      <inkml:brushProperty name="height" value="0.05" units="cm"/>
      <inkml:brushProperty name="color" value="#E71224"/>
    </inkml:brush>
  </inkml:definitions>
  <inkml:trace contextRef="#ctx0" brushRef="#br0">1 0 6249,'0'0'259,"10"34"2681,47 234 629,-45-208-2951,-8-33-73,12 38-1,-15-63-440,-1-35-152,9-53-1,-7 72-46,0 0 0,2-1 0,0 1 0,0 1 0,2-1 0,-1 1 0,15-24 0,-13 27 102,1 0 1,0 1-1,1-1 0,0 2 0,1-1 0,-1 1 0,1 1 1,1-1-1,0 2 0,0 0 0,0 0 0,1 1 0,19-7 1,-23 10 63,-1 1 0,1-1 0,0 1 0,0 0 0,-1 1 0,1 0 0,0 0 0,0 1 0,0-1 0,-1 2 0,1-1 0,0 1 0,-1 1 0,0-1 0,1 1 0,-1 0 0,0 1 0,0 0 1,-1 0-1,1 0 0,-1 1 0,0 0 0,6 6 0,-7-5 5,0 0-1,-1 0 1,1 0 0,-1 1 0,0 0-1,-1 0 1,0 0 0,0 0 0,0 0-1,1 10 1,2 10-47,3 42 0,-4-22-926,-3-30-113,2 6-500,5-9-7192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3.084"/>
    </inkml:context>
    <inkml:brush xml:id="br0">
      <inkml:brushProperty name="width" value="0.05" units="cm"/>
      <inkml:brushProperty name="height" value="0.05" units="cm"/>
      <inkml:brushProperty name="color" value="#E71224"/>
    </inkml:brush>
  </inkml:definitions>
  <inkml:trace contextRef="#ctx0" brushRef="#br0">444 12 6605,'2'-1'112,"-1"0"-1,1-1 1,-1 1 0,1 0 0,-1 0 0,1 1 0,-1-1 0,1 0 0,0 1 0,-1-1 0,1 0 0,0 1 0,0 0-1,3-1 1,-5 2-53,1-1 0,-1 0-1,0 1 1,1-1-1,-1 1 1,1-1-1,-1 0 1,0 1 0,0-1-1,1 1 1,-1-1-1,0 1 1,0-1 0,1 1-1,-1-1 1,0 1-1,0 0 1,0-1 0,0 1-1,0-1 1,0 1-1,0-1 1,0 1 0,0-1-1,0 1 1,0-1-1,0 1 1,-1 0 0,1-1-1,0 1 1,0-1-1,0 1 1,-1-1 0,1 1-1,0-1 1,-1 0-1,1 1 1,0-1-1,-1 1 1,0-1 0,-9 18 1020,-22 32 1,10-19-322,-33 66 998,4 2 1,-42 114 0,91-206-1700,-42 101 799,4 2 1,6 1 0,4 2 0,-21 163-1,47-242-691,2 0 0,1 1 0,1-1 0,3 1 0,0-1 0,2 0-1,2 0 1,1-1 0,2 0 0,0 0 0,17 32 0,-22-55-290,0-1 1,1 0-1,0 0 1,0 0 0,1-1-1,0 0 1,0 0-1,17 12 1,-21-17-152,1-1-1,0 1 1,0-1 0,0 0 0,1 0-1,-1-1 1,0 1 0,1-1 0,-1 0-1,1 0 1,-1 0 0,1-1 0,-1 1-1,1-1 1,0 0 0,-1-1-1,1 1 1,-1-1 0,1 0 0,-1 0-1,1 0 1,-1-1 0,5-2 0,1 0-915,0-1 1,-1-1-1,1 0 1,-1 0-1,-1-1 0,1 0 1,14-16-1,6-13-4870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3.442"/>
    </inkml:context>
    <inkml:brush xml:id="br0">
      <inkml:brushProperty name="width" value="0.05" units="cm"/>
      <inkml:brushProperty name="height" value="0.05" units="cm"/>
      <inkml:brushProperty name="color" value="#E71224"/>
    </inkml:brush>
  </inkml:definitions>
  <inkml:trace contextRef="#ctx0" brushRef="#br0">419 155 10657,'1'-3'-31,"0"-1"0,0 1 0,-1 0 0,1-1 0,-1 1 0,0 0 0,0-1 0,0 1 0,0 0 0,-1-1 0,1 1 0,-1 0 0,0-1 0,0 1 0,0 0 0,-1 0 0,1 0 0,-1 0 0,1 0 0,-1 0 0,-3-3 0,2 2 125,-1 1-1,0 0 0,0 0 1,0 0-1,0 0 0,0 0 1,-1 1-1,1 0 1,-1 0-1,0 0 0,0 1 1,1 0-1,-1-1 0,-6 1 1,2 0 45,-1 1 1,0 0 0,1 1 0,-1-1-1,0 2 1,1 0 0,0 0-1,-1 1 1,1 0 0,0 0 0,0 1-1,1 0 1,-1 1 0,1-1 0,-8 8-1,-3 1 82,1 2-1,0 1 1,1 0 0,1 1-1,-15 20 1,23-28-136,1 1 0,1 0 0,0 0 0,0 0 1,1 1-1,0 0 0,1 0 0,0 0 0,1 0 1,-2 13-1,4-18-58,1-1 1,0 0-1,0 1 1,0-1-1,0 1 1,1-1-1,0 0 1,0 0-1,1 1 1,0-1-1,0 0 1,0 0-1,0 0 1,1-1-1,-1 1 1,1 0-1,0-1 1,1 0-1,-1 0 1,1 0-1,0 0 1,0 0-1,0-1 1,6 4 0,3 1-4,0-1 1,0 0-1,1-1 1,0 0-1,0-2 1,0 1-1,1-2 1,0 0-1,-1 0 1,1-2 0,0 0-1,0 0 1,0-2-1,0 1 1,0-2-1,-1 0 1,25-7-1,-26 6-44,0-1-1,-1-1 0,1 0 1,-1 0-1,-1-1 0,1 0 1,-1-1-1,0-1 0,0 0 1,-1 0-1,0-1 0,-1 0 1,1-1-1,-2 0 0,0 0 1,0-1-1,-1 0 1,0 0-1,-1-1 0,6-15 1,-9 18-34,-1 1 0,0-1 1,0 0-1,-1 0 1,-1 0-1,1-1 1,-1 1-1,-1 0 1,0 0-1,0 0 1,-1 0-1,0 1 1,0-1-1,-1 0 1,0 1-1,-1-1 1,0 1-1,0 0 0,-8-11 1,4 8-428,0 1 1,0 0 0,-1 0-1,0 1 1,-16-13-1,14 14-803,1 1-1,-1 0 0,0 1 1,-1 0-1,-18-6 0,15 6-1765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1.573"/>
    </inkml:context>
    <inkml:brush xml:id="br0">
      <inkml:brushProperty name="width" value="0.05" units="cm"/>
      <inkml:brushProperty name="height" value="0.05" units="cm"/>
    </inkml:brush>
  </inkml:definitions>
  <inkml:trace contextRef="#ctx0" brushRef="#br0">1 523 5969,'0'0'378,"4"3"-136,2 1-69,-1 1 0,0-1 1,0 1-1,0 0 0,-1 0 1,0 1-1,0-1 0,5 11 1,36 58 1484,-4-6-672,-22-29-560,-7-14-120,0 0 0,29 42-1,-40-66-306,-1-1 0,1 1-1,-1 0 1,1 0-1,0 0 1,-1-1 0,1 1-1,0 0 1,0-1 0,-1 1-1,1-1 1,0 1-1,0-1 1,0 1 0,0-1-1,-1 0 1,1 1-1,0-1 1,0 0 0,0 0-1,0 1 1,0-1-1,0 0 1,0 0 0,0 0-1,0 0 1,0 0 0,0-1-1,0 1 1,0 0-1,0 0 1,0-1 0,-1 1-1,1 0 1,0-1-1,0 1 1,0-1 0,0 1-1,-1-1 1,1 1-1,0-1 1,0 0 0,-1 1-1,1-1 1,0 0-1,-1 0 1,1 1 0,0-3-1,4-4-34,0-1-1,0 0 0,-1 0 0,3-9 1,-4 11-3,95-249-1081,-58 144 831,-27 71 202,13-27-127,-18 47-38,-1 0-1,6-25 1,-8 24-84,1 1-1,11-24 1,17-30 464,-30 68-29,0 0-1,1 1 1,-1-1-1,1 1 1,1 0 0,-1 1-1,1 0 1,-1-1-1,1 2 1,0-1 0,1 1-1,-1 0 1,11-4-1,9-1 202,0 1-1,34-4 1,-6 1-1295,-14 5-4417,-37 5 2898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3.783"/>
    </inkml:context>
    <inkml:brush xml:id="br0">
      <inkml:brushProperty name="width" value="0.05" units="cm"/>
      <inkml:brushProperty name="height" value="0.05" units="cm"/>
      <inkml:brushProperty name="color" value="#E71224"/>
    </inkml:brush>
  </inkml:definitions>
  <inkml:trace contextRef="#ctx0" brushRef="#br0">659 1 7505,'0'0'732,"-4"2"-202,-5 4-58,-1-1 0,1 0-1,-1 0 1,0-1 0,-1-1-1,1 0 1,-15 3 0,-87 9 1425,75-11-1407,-91 8 337,-22 3-1912,53 2-3328,95-17 4037,0 1 1,-1-1-1,1 1 1,0 0-1,0 0 0,0 0 1,0 0-1,0 0 1,1 0-1,-1 1 1,0-1-1,0 0 0,1 1 1,-1 0-1,-2 2 1,1 4-2017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4.127"/>
    </inkml:context>
    <inkml:brush xml:id="br0">
      <inkml:brushProperty name="width" value="0.05" units="cm"/>
      <inkml:brushProperty name="height" value="0.05" units="cm"/>
      <inkml:brushProperty name="color" value="#E71224"/>
    </inkml:brush>
  </inkml:definitions>
  <inkml:trace contextRef="#ctx0" brushRef="#br0">675 0 5993,'0'0'149,"14"9"-66,-13-9-20,-1 0 1,0 0 0,1 0-1,-1 0 1,0 0-1,0 1 1,1-1-1,-1 0 1,0 0-1,1 0 1,-1 0-1,0 1 1,0-1-1,1 0 1,-1 0-1,0 1 1,0-1-1,0 0 1,1 0 0,-1 1-1,0-1 1,0 0-1,0 1 1,0-1-1,0 0 1,0 0-1,0 1 1,1-1-1,-1 0 1,0 1-1,0-1 1,0 0-1,0 1 1,0-1-1,0 0 1,-1 1 0,1-1-1,0 0 1,0 1-1,-7 3 229,1-1 1,-1 0-1,-1-1 0,1 1 0,0-1 1,-1 0-1,1-1 0,-14 1 0,-70 0 1927,65-2-1735,-43 0 600,-139 2 1213,71 10-3694,82-2-1748,24 5-4103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4.458"/>
    </inkml:context>
    <inkml:brush xml:id="br0">
      <inkml:brushProperty name="width" value="0.05" units="cm"/>
      <inkml:brushProperty name="height" value="0.05" units="cm"/>
      <inkml:brushProperty name="color" value="#E71224"/>
    </inkml:brush>
  </inkml:definitions>
  <inkml:trace contextRef="#ctx0" brushRef="#br0">1 64 8421,'0'0'75,"2"11"143,4-12 2231,11-10-2171,0 1 0,1 1 0,0 0 0,1 2 0,34-10 1,-40 13-139,1 2 1,0 0-1,-1 1 1,1 0-1,0 1 1,0 0-1,0 1 1,-1 1-1,25 5 1,-24-3 23,0 1 0,0 0 0,-1 0 0,1 1 0,-1 1 0,24 16 0,-34-21-138,-1 0 0,1 1-1,0-1 1,-1 1 0,1-1 0,-1 1 0,0 0 0,0 0 0,0 0 0,0 0-1,-1 0 1,1 0 0,-1 0 0,1 1 0,-1-1 0,0 0 0,-1 1-1,1-1 1,-1 1 0,1-1 0,-1 1 0,0-1 0,0 1 0,-1 0 0,1-1-1,-1 1 1,1-1 0,-1 0 0,0 1 0,-1-1 0,1 0 0,0 1-1,-1-1 1,-2 3 0,-3 5 45,-1 0 0,-1 0 0,1-1 0,-19 16 0,18-18 154,1-1 0,1 1 0,-1 0-1,1 1 1,1-1 0,0 2-1,-9 16 1,15-24-162,0 1-1,1-1 1,-1 1 0,1 0 0,0-1-1,0 0 1,0 1 0,0-1-1,0 0 1,1 1 0,-1-1 0,1 0-1,-1 0 1,4 3 0,1-1-245,0-1 1,0 0 0,0 0 0,0 0-1,0-1 1,1 0 0,-1 0-1,1-1 1,-1 0 0,1 0 0,0 0-1,-1-1 1,1 0 0,0-1-1,0 1 1,-1-1 0,8-2 0,5-1-1126,0-1 0,-1-1 0,0-1 0,29-14 0,0-9-2038,2-10-1040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4.797"/>
    </inkml:context>
    <inkml:brush xml:id="br0">
      <inkml:brushProperty name="width" value="0.05" units="cm"/>
      <inkml:brushProperty name="height" value="0.05" units="cm"/>
      <inkml:brushProperty name="color" value="#E71224"/>
    </inkml:brush>
  </inkml:definitions>
  <inkml:trace contextRef="#ctx0" brushRef="#br0">1 28 8489,'0'-1'5,"6"-18"-417,-6 19 437,0 0-1,0-1 1,1 1 0,-1-1-1,0 1 1,0 0 0,0-1 0,0 1-1,0 0 1,1-1 0,-1 1-1,0 0 1,0-1 0,1 1 0,-1 0-1,0-1 1,0 1 0,1 0-1,-1 0 1,0 0 0,1-1 0,-1 1-1,0 0 1,1 0 0,-1 0-1,1 0 1,-1-1 0,0 1 0,1 0-1,-1 0 1,1 0 0,-1 0-1,0 0 1,1 0 0,-1 0 0,1 0-1,-1 0 1,0 0 0,1 0-1,-1 1 1,0-1 0,1 0 0,-1 0-1,1 0 1,-1 0 0,0 1-1,1-1 1,-1 0 0,1 1 0,11 12 438,-1 1 0,0 0 1,-1 1-1,-1 0 0,0 0 1,-1 1-1,7 19 1,41 128 2396,-36-91-2256,-3 2 0,-3-1-1,-3 2 1,-4 0-1,-3 0 1,-3 0-1,-3 0 1,-4 0 0,-3 0-1,-33 132 1,20-114-2552,12-32-2099,10-60 3797,0 0 1,0 0-1,0 0 1,0 0-1,0 0 1,0 0-1,0 0 1,0 0 0,0 0-1,1 1 1,-1-1-1,0 0 1,1 0-1,-1-1 1,1 1 0,-1 0-1,1 0 1,0 2-1,4 3-4152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5.422"/>
    </inkml:context>
    <inkml:brush xml:id="br0">
      <inkml:brushProperty name="width" value="0.05" units="cm"/>
      <inkml:brushProperty name="height" value="0.05" units="cm"/>
      <inkml:brushProperty name="color" value="#E71224"/>
    </inkml:brush>
  </inkml:definitions>
  <inkml:trace contextRef="#ctx0" brushRef="#br0">999 1 10257,'0'0'-461,"-6"3"212,-14 5 566,-1 0 0,0-2 0,-41 8 0,-78 5 942,96-14-953,-474 49 3262,514-54-3483,-1 1-1,1-1 1,-1 1 0,1 0 0,0 1-1,-1-1 1,1 1 0,0-1-1,0 1 1,0 1 0,0-1-1,0 0 1,1 1 0,-1 0-1,1 0 1,-1 0 0,1 0-1,-4 6 1,3-2 94,0 1-1,1-1 1,0 0-1,1 1 1,0 0-1,0 0 1,0-1-1,1 1 1,0 13-1,-2 28 569,1-1 0,7 54 0,8 303 1325,-11-181-1458,-3 320 460,-5-471-912,-20 92 1,16-109-119,-6 9-17,11-47-71,0 1-1,1 0 1,-2 34 0,7-52 39,-1 0 0,0 0 0,0 0 0,0 0 0,1 0 0,-1 0 0,1 0 0,-1 0 0,1 0 0,-1 0 0,1 0 0,-1 0 0,1-1 0,0 1 1,-1 0-1,1 0 0,0-1 0,0 1 0,0-1 0,-1 1 0,1 0 0,0-1 0,0 0 0,0 1 0,0-1 0,0 1 0,0-1 0,0 0 0,0 0 0,0 0 0,2 1 1,37 0 6,-32-1 3,90-2-543,1-4 0,123-23 0,-195 23-1306,0-1-1,48-18 1,-63 20 692,-1 0 0,0-1 0,0-1 0,0 0 0,0 0 0,-1-1 0,-1-1-1,12-12 1,6-15-4887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5.984"/>
    </inkml:context>
    <inkml:brush xml:id="br0">
      <inkml:brushProperty name="width" value="0.05" units="cm"/>
      <inkml:brushProperty name="height" value="0.05" units="cm"/>
      <inkml:brushProperty name="color" value="#E71224"/>
    </inkml:brush>
  </inkml:definitions>
  <inkml:trace contextRef="#ctx0" brushRef="#br0">484 100 11217,'-5'-19'-541,"3"15"583,0-1 1,-1 0 0,1 1 0,-1 0 0,0-1-1,0 1 1,-1 0 0,1 1 0,-1-1-1,0 0 1,0 1 0,0 0 0,0 0-1,0 0 1,-6-2 0,3 2 33,-1 0 1,0 0-1,0 1 0,0 0 0,0 1 1,0-1-1,0 2 0,0-1 1,-9 1-1,4 1 24,1 0 0,0 1 0,0 0 0,0 1 0,0 0 0,0 1 0,0 0 1,1 1-1,0 0 0,0 1 0,0 0 0,1 1 0,-10 8 0,1 2 51,0 2-1,2 0 1,1 0 0,0 2-1,-18 30 1,29-41-79,-1 0-1,1 0 1,1 1 0,0 0 0,0 0 0,1 0-1,0 0 1,1 0 0,1 1 0,0-1 0,0 1-1,1-1 1,0 1 0,3 16 0,-1-21-43,1 0 1,-1-1 0,1 1 0,0-1-1,1 1 1,0-1 0,0 0 0,0-1-1,0 1 1,1-1 0,0 1 0,0-1-1,1-1 1,-1 1 0,1-1 0,0 0-1,0 0 1,0-1 0,1 0 0,10 4-1,1 0 10,0-1-1,0-1 0,0-1 0,0-1 0,1 0 1,31-1-1,-34-2-20,0-1 1,0-1 0,0 0-1,-1-1 1,1-1-1,-1-1 1,0 0-1,0-1 1,0 0-1,-1-1 1,18-13 0,-23 15-15,-1-1 1,-1 0 0,1 0 0,-1-1-1,-1 0 1,1 0 0,-1-1-1,0 1 1,-1-1 0,0-1 0,0 1-1,0-1 1,-1 0 0,-1 0 0,0 0-1,0 0 1,-1-1 0,0 1-1,2-15 1,-4 10-74,0 1 1,0-1-1,-2 1 0,1-1 0,-6-17 0,6 27-153,0 0-1,0 0 0,0 1 1,-1-1-1,1 0 0,-1 0 0,0 1 1,0-1-1,-1 1 0,1 0 1,-1 0-1,0-1 0,1 2 0,-1-1 1,0 0-1,-1 1 0,1-1 1,0 1-1,-1 0 0,0 0 0,-6-3 1,7 5-248,0 0 0,1 0 1,-1 0-1,0 0 0,1 1 0,-1-1 1,1 1-1,-1-1 0,1 1 1,-1 0-1,1 0 0,-1 0 0,-3 3 1,-9 9-2501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6.326"/>
    </inkml:context>
    <inkml:brush xml:id="br0">
      <inkml:brushProperty name="width" value="0.05" units="cm"/>
      <inkml:brushProperty name="height" value="0.05" units="cm"/>
      <inkml:brushProperty name="color" value="#E71224"/>
    </inkml:brush>
  </inkml:definitions>
  <inkml:trace contextRef="#ctx0" brushRef="#br0">0 15 7149,'1'-1'83,"0"0"0,0 0 0,0-1 0,0 1 0,0 0 0,0 1 0,0-1 1,1 0-1,-1 0 0,0 0 0,0 1 0,1-1 0,-1 1 0,0-1 0,1 1 0,-1-1 0,1 1 1,-1 0-1,0 0 0,1-1 0,-1 1 0,1 0 0,-1 0 0,1 1 0,-1-1 0,1 0 1,-1 0-1,0 1 0,1-1 0,1 2 0,-1 0 43,0 0 0,0 0 0,-1 0 1,1 0-1,-1 0 0,0 1 0,1-1 0,-1 1 0,0-1 1,0 1-1,-1-1 0,1 1 0,-1-1 0,1 1 0,-1 0 1,0 3-1,3 227 5513,-5-120-3547,9 59 286,-3-137-3380,10 42 0,-10-65 808,-1-7-2014,14-34-13509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56:47.248"/>
    </inkml:context>
    <inkml:brush xml:id="br0">
      <inkml:brushProperty name="width" value="0.05" units="cm"/>
      <inkml:brushProperty name="height" value="0.05" units="cm"/>
      <inkml:brushProperty name="color" value="#E71224"/>
    </inkml:brush>
  </inkml:definitions>
  <inkml:trace contextRef="#ctx0" brushRef="#br0">5 150 9297,'-4'-13'-2327,"4"12"2371,0-1 1,0 1-1,0 0 1,0-1-1,0 1 1,0 0-1,1 0 1,-1-1-1,0 1 1,1 0-1,-1 0 1,1-1-1,-1 1 1,1 0-1,0 0 0,1-2 1,0 2 121,-1 0-1,1-1 1,0 1 0,0 1 0,0-1-1,0 0 1,0 0 0,0 1-1,1-1 1,-1 1 0,0 0 0,4 0-1,84-7 1994,-16 3-344,112-22 0,-86 6-828,73-19 457,-170 38-1395,1-1-1,0 1 0,1 0 0,-1 0 0,0 0 1,1 0-1,-1 1 0,8 0 0,-7 0 4,-3 0-24,1 0-1,-1 1 0,0-1 0,1 1 1,-1-1-1,0 1 0,0 0 0,1 0 0,-1 0 1,0 0-1,0 1 0,0-1 0,0 0 1,0 1-1,-1-1 0,1 1 0,0 0 1,-1 0-1,1 0 0,-1 0 0,1 0 1,-1 0-1,0 0 0,0 0 0,0 0 0,1 3 1,2 6 126,0 1 1,-1 0-1,3 21 0,-4-18 24,5 39 460,-2-1 1,-5 100-1,-1-68-221,-21 815 2431,0-582-2374,2-67-221,21-80-276,1-75-200,-2-94 222,0-1 1,-1 0-1,1 0 0,0 0 1,-1 0-1,1 0 1,-1 0-1,1 0 0,-1 0 1,0 0-1,1 0 1,-1 0-1,0 0 0,0 0 1,1-1-1,-1 1 1,0 0-1,0 0 0,0-1 1,0 1-1,0-1 1,0 1-1,0-1 0,0 1 1,0-1-1,-1 0 1,1 1-1,0-1 0,0 0 1,0 0-1,0 0 1,-2 0-1,-42 1 87,39-2-71,-340-31-70,300 27-284,8 1-430,-66-7-1948,39 8-6884,58 2 5225,-5-6-1770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3.825"/>
    </inkml:context>
    <inkml:brush xml:id="br0">
      <inkml:brushProperty name="width" value="0.05" units="cm"/>
      <inkml:brushProperty name="height" value="0.05" units="cm"/>
      <inkml:brushProperty name="color" value="#E71224"/>
    </inkml:brush>
  </inkml:definitions>
  <inkml:trace contextRef="#ctx0" brushRef="#br0">1253 142 728,'0'0'1182,"-2"12"7384,-3-2-6648,-1 3 5419,1-8-7276,4-4 826,-22-6-553,-6-4-36,23 8-261,0 0 0,0-1 1,0 0-1,0 1 1,0-2-1,-8-4 0,-17-5 46,9 6-9,-40-19 0,-9-2 11,-16-4-4,59 20-52,0 1-1,-51-10 1,40 15 67,-1 2 1,0 1-1,1 3 0,-1 0 1,0 3-1,1 1 1,0 3-1,0 0 0,-59 23 1,87-27-78,-3 0 14,0 1 1,0 0-1,0 1 0,1 1 0,0 0 1,0 1-1,-19 16 0,16-10-1,-35 37 60,44-43-86,0 2 0,1-1 0,0 1 0,1 0 0,0 0 0,0 1 0,1-1 0,1 1 0,0 0 0,0 0 0,-1 14-1,0-1 10,3-17-8,0 1 1,0-1-1,1 0 1,0 13-1,5 27-27,2 0 0,2 0 0,2-1 0,2 0 0,29 66 0,-32-94 13,1-1 0,0 0 1,1 0-1,1-2 0,0 1 1,1-1-1,18 13 0,12 16-39,-31-34 44,-1 0 0,1 0 1,1-1-1,0-1 0,0 0 0,0-1 1,17 5-1,2 0 31,0-2 0,0-1 0,0-2 0,1-1 0,0-2 0,0-1 0,1-2 0,-1-1 0,0-1 0,1-3 0,-1 0 0,-1-2 0,63-20 1,-58 14 2,-12 4-19,-1-1 0,0-1 0,36-20 0,-38 17-33,-10 6-23,0-1-1,-1 0 1,0-1-1,18-17 1,4-7-172,-21 20 173,0 0 1,-1-1-1,0 0 0,12-20 0,-16 20-75,0-1 0,-1 0-1,-1 0 1,-1-1 0,0 1-1,-1-1 1,-1-1-1,0 1 1,-1 0 0,-1-1-1,-1-23 1,-1 20-789,-2 0 1,0 0-1,-1 0 1,-1 0-1,-1 1 1,-1 0-1,-1 0 1,0 1-1,-12-19 1,13 25-72,-1-3-1093,-2 0 1,-15-20-1,5 11-1572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5.258"/>
    </inkml:context>
    <inkml:brush xml:id="br0">
      <inkml:brushProperty name="width" value="0.05" units="cm"/>
      <inkml:brushProperty name="height" value="0.05" units="cm"/>
      <inkml:brushProperty name="color" value="#E71224"/>
    </inkml:brush>
  </inkml:definitions>
  <inkml:trace contextRef="#ctx0" brushRef="#br0">530 2309 7449,'0'0'-314,"8"-34"936,-14-7 984,1 0 0,0-44 0,2 18-859,-15-490 2800,-15 204-2504,20 222-743,-39-162 1,-55-121 360,36 165-25,69 244-586,0-1 0,0 0 0,0 1 0,-1 0 0,-6-10 0,8 13-32,-1 4-14,0-1-1,0 0 1,1 1 0,-1-1 0,1 1 0,-1-1-1,1 1 1,0 0 0,-3 3 0,-5 9 24,0 0 0,0 0 0,2 1 0,-10 23 0,-8 16 39,-58 121 105,58-114-76,24-59-66,5-7-129,26-40-156,-1-1 0,38-85 0,-59 116 206,7-19-60,-10 20 70,1 1 0,1 0 0,12-18 0,-18 29 53,0 0-1,0 0 0,1 0 1,-1 1-1,1-1 1,-1 0-1,1 1 0,0-1 1,0 1-1,-1 0 1,1-1-1,0 1 1,0 0-1,4-1 0,-3 2 14,0 0 0,0 1-1,0-1 1,-1 1 0,1-1-1,0 1 1,-1 0 0,1 0-1,0 0 1,2 2 0,5 1 9,29 12-616,1-1 0,46 9 0,-39-19-3183,-42-5 2714,0 0-1,0-1 1,0 0 0,0 0 0,0 0 0,-1 0-1,8-4 1,1-2-3222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7.020"/>
    </inkml:context>
    <inkml:brush xml:id="br0">
      <inkml:brushProperty name="width" value="0.05" units="cm"/>
      <inkml:brushProperty name="height" value="0.05" units="cm"/>
    </inkml:brush>
  </inkml:definitions>
  <inkml:trace contextRef="#ctx0" brushRef="#br0">292 182 5537,'4'-32'-578,"-1"8"764,-3 21-126,1-1-1,-1 1 1,0-1-1,0 1 1,0-1 0,0 1-1,-1-1 1,1 1-1,-1-1 1,0 1 0,0-1-1,-1 1 1,1 0-1,0 0 1,-1-1-1,0 1 1,0 0 0,0 0-1,0 1 1,0-1-1,-1 0 1,1 1 0,-6-4-1,2 1 97,1 0-1,-1 1 0,-1 0 1,1 0-1,0 0 1,-1 1-1,0 0 1,0 0-1,0 1 0,-13-3 1,15 4-109,2 0 36,-1 1 1,0-1-1,1 1 0,-1 0 1,0 0-1,1 0 1,-1 0-1,1 1 0,-1 0 1,1-1-1,-1 1 1,1 1-1,-6 1 1,-1 3 10,1 1 0,0-1 1,1 1-1,0 1 1,0-1-1,1 1 0,0 1 1,0-1-1,1 1 1,0 1-1,0-1 0,1 1 1,0 0-1,1 0 1,0 0-1,1 0 0,0 1 1,1 0-1,0 0 1,0-1-1,1 12 0,1-21-108,0 0-1,0 0 1,0 0-1,0 0 0,0 0 1,0 0-1,1 0 0,-1 0 1,0 0-1,1 0 1,-1 0-1,1 0 0,-1 0 1,1-1-1,-1 1 0,1 0 1,-1 0-1,1-1 0,0 1 1,0 0-1,-1-1 1,1 1-1,0-1 0,0 1 1,0-1-1,0 1 0,-1-1 1,1 1-1,0-1 1,0 0-1,0 1 0,0-1 1,0 0-1,0 0 0,0 0 1,0 0-1,0 0 1,2 0-1,-1 0-15,0 0 0,1-1 0,-1 1 0,0-1-1,1 1 1,-1-1 0,0 0 0,1 0 0,-1 0 0,0 0 0,0 0 0,0 0 0,0 0-1,0-1 1,2-2 0,17-16-141,-13 12 164,0 0 0,0 0-1,-1 0 1,9-15 0,16-21 500,-31 42-398,1 0 63,-2 2-147,0 0 0,0-1 0,0 1 0,0 0 0,0 0 1,0 0-1,0-1 0,0 1 0,0 0 0,0 0 0,0 0 0,0 0 0,0-1 0,0 1 1,0 0-1,0 0 0,1 0 0,-1 0 0,0-1 0,0 1 0,0 0 0,0 0 1,0 0-1,1 0 0,-1 0 0,0 0 0,0-1 0,0 1 0,0 0 0,1 0 1,-1 0-1,0 0 0,0 0 0,0 0 0,0 0 0,1 0 0,-1 0 0,0 0 1,0 0-1,0 0 0,1 0 0,-1 0 0,0 0 0,0 0 0,0 0 0,1 0 1,-1 0-1,0 0 0,0 0 0,0 1 0,0-1 0,1 0 0,-1 0 0,0 0 1,0 0-1,0 0 0,0 0 0,0 1 0,0-1 0,1 0 0,-1 0 0,7 31 342,-2 1-1,-1 0 0,0 36 1,6 54 331,28 204-465,-37-320-427,0 4-980,0-1 0,1 1 0,6 18 1,-7-26-626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4:02.156"/>
    </inkml:context>
    <inkml:brush xml:id="br0">
      <inkml:brushProperty name="width" value="0.05" units="cm"/>
      <inkml:brushProperty name="height" value="0.05" units="cm"/>
    </inkml:brush>
  </inkml:definitions>
  <inkml:trace contextRef="#ctx0" brushRef="#br0">135 89 6209,'0'1'175,"10"-6"271,26-18 768,4-3-361,-30 21-628,0-1 0,1 2-1,0-1 1,-1 1-1,1 1 1,22-4 0,-29 6-65,-2 1-136,0 0-1,0 0 0,0 0 1,-1 0-1,1 1 0,0-1 1,0 0-1,0 1 0,0 0 1,-1-1-1,1 1 0,2 1 1,2 0 98,-4-1-98,-1 0-1,1 0 0,0 1 1,-1-1-1,1 0 0,-1 0 1,1 1-1,-1-1 1,1 1-1,-1-1 0,0 1 1,0 0-1,0-1 0,0 1 1,0 0-1,0 0 0,-1 0 1,1-1-1,0 1 0,-1 0 1,0 0-1,1 0 0,-1 0 1,0 4-1,0-1 10,0 1 0,0-1 1,-1 1-1,1-1 0,-1 1 0,0-1 0,-4 9 0,-7 10 35,-1 0-1,-1 0 0,-29 36 1,18-27-38,-3 1 26,-2-1 1,-2-1-1,-48 38 0,4-4 528,75-64-552,-1-1 0,1 0 0,0 0 0,-1 1 0,1-1 0,0 1 1,0-1-1,0 1 0,0-1 0,0 1 0,0 0 0,0-1 0,1 1 0,-1 0 0,1 0 1,-1 0-1,1-1 0,-1 1 0,1 0 0,0 0 0,0 0 0,0 0 0,1 2 0,0-1 9,0 0 0,0-1 0,0 1 0,1-1 0,-1 1-1,1-1 1,0 0 0,-1 0 0,1 0 0,0 0 0,0 0 0,1 0-1,3 3 1,7 3 161,1-1 1,0 0-1,0 0 0,21 5 0,83 30 26,-117-41-392,1-1-1,0 1 0,0-1 0,0 1 0,0 0 0,-1 0 0,1 0 0,0 0 0,-1 0 1,1 0-1,-1 0 0,1 1 0,-1-1 0,0 0 0,0 1 0,2 2 0,8 24-6481,-10-23 4924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6.514"/>
    </inkml:context>
    <inkml:brush xml:id="br0">
      <inkml:brushProperty name="width" value="0.05" units="cm"/>
      <inkml:brushProperty name="height" value="0.05" units="cm"/>
      <inkml:brushProperty name="color" value="#E71224"/>
    </inkml:brush>
  </inkml:definitions>
  <inkml:trace contextRef="#ctx0" brushRef="#br0">334 0 8373,'0'0'275,"-2"6"-21,-160 416 3571,2-53-2333,160-369-1485,0 0-1,0 1 0,0-1 1,0 1-1,0-1 0,0 1 1,0-1-1,-1 0 0,1 1 1,0-1-1,0 1 0,0-1 1,-1 0-1,1 1 0,0-1 1,0 1-1,-1-1 0,1 0 1,0 0-1,-1 1 0,1-1 1,0 0-1,-1 1 0,1-1 1,0 0-1,-1 0 0,1 0 1,-1 0-1,1 1 0,0-1 1,-1 0-1,0 0 0,1-16 19,9-33-129,2 15 8,0 1 1,3 0-1,31-55 1,67-83-63,96-111-186,-155 207 741,-52 73-350,1-5 205,3 14 232,4 16-22,8 71 473,5 38 250,58 189 0,-48-223-4930,-19-79 106,-2-10-2244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6.863"/>
    </inkml:context>
    <inkml:brush xml:id="br0">
      <inkml:brushProperty name="width" value="0.05" units="cm"/>
      <inkml:brushProperty name="height" value="0.05" units="cm"/>
      <inkml:brushProperty name="color" value="#E71224"/>
    </inkml:brush>
  </inkml:definitions>
  <inkml:trace contextRef="#ctx0" brushRef="#br0">580 22 7077,'0'0'-191,"-9"-10"837,1 7-286,0 1 0,0 0-1,0 0 1,0 1 0,-1 0-1,1 1 1,0 0 0,-1 0 0,-13 3-1,-82 19 1119,50-9-769,-199 37 1351,189-50-5202,65-4 1349,-1 3 1698,0 1-1,0 0 1,0-1-1,0 1 0,0-1 1,0 1-1,0-1 1,0 1-1,0-1 0,0 1 1,1-1-1,-1 1 1,0 0-1,0-1 0,0 1 1,0-1-1,1 1 1,-1 0-1,0-1 0,0 1 1,1 0-1,-1-1 1,0 1-1,1 0 0,-1-1 1,0 1-1,1 0 1,-1-1-1,1 1 0,17-7-2493,-1 4-539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8.487"/>
    </inkml:context>
    <inkml:brush xml:id="br0">
      <inkml:brushProperty name="width" value="0.05" units="cm"/>
      <inkml:brushProperty name="height" value="0.05" units="cm"/>
      <inkml:brushProperty name="color" value="#E71224"/>
    </inkml:brush>
  </inkml:definitions>
  <inkml:trace contextRef="#ctx0" brushRef="#br0">244 105 6717,'20'-23'-685,"-19"21"765,-1 0 0,0 0 1,1 1-1,-1-1 0,0 0 1,0 0-1,0 0 0,0 0 1,0 1-1,-1-1 0,1 0 0,-1 0 1,1 0-1,-1 1 0,1-1 1,-1 0-1,0 0 0,0 1 1,0-1-1,0 1 0,0-1 0,-3-2 1,1 1 66,-1 0 0,0 0 0,0 0 0,0 1 0,0-1 0,0 1 1,0 0-1,-10-3 0,4 2 50,-1 0 1,0 1 0,0 0-1,1 1 1,-1 0-1,-1 1 1,-15 1 0,21 0-127,0 1 0,1 0 1,-1 0-1,0 0 0,1 1 0,-1 0 1,1 0-1,0 0 0,0 1 0,0 0 1,1 0-1,-1 0 0,1 0 1,0 1-1,0 0 0,0 0 0,1 0 1,0 0-1,0 0 0,0 1 1,1-1-1,-3 7 0,5-12-64,0 1 0,0 0-1,0 0 1,0-1 0,0 1 0,0 0-1,0 0 1,0-1 0,0 1 0,0 0-1,1 0 1,-1-1 0,0 1 0,0 0 0,1 0-1,-1-1 1,1 1 0,-1-1 0,0 1-1,1 0 1,-1-1 0,1 1 0,-1-1-1,1 1 1,0-1 0,-1 1 0,1-1-1,-1 1 1,1-1 0,0 0 0,1 1-1,25 5 30,-21-6-35,1 1-1,-1-1 0,1-1 1,0 1-1,-1-1 1,1 0-1,-1 0 0,1-1 1,10-4-1,28-15-54,-41 19 53,0 0-1,0 0 1,0-1-1,0 1 1,-1-1-1,1 0 1,-1 0-1,0 0 1,5-6-1,23-12 122,-30 20-54,0 1-1,0-1 0,0 1 0,0-1 0,1 1 0,-1-1 0,0 1 0,0 0 0,1 0 0,-1-1 0,0 1 0,0 0 0,1 0 0,-1 0 0,0 0 0,1 1 0,-1-1 0,0 0 0,0 0 0,1 1 0,-1-1 0,0 1 0,2 0 0,0 1 161,-1 36 618,-17 29 49,-11 103 1,25-151-809,0 1 1,1-1 0,1 0 0,0 1 0,2-1 0,0 0 0,1 0 0,14 36 0,-13-43-73,0-1 1,1-1 0,0 1 0,1-1 0,0 0 0,1 0-1,0-1 1,0 0 0,1 0 0,0-1 0,1 0-1,0-1 1,0 0 0,0 0 0,14 5 0,-19-9-57,1-1 0,0 0 1,0 0-1,-1 0 1,1 0-1,1-1 0,-1 0 1,0 0-1,10-1 1,-12 0 11,-1-1 1,0 1 0,0-1-1,0 0 1,1 0 0,-1 0-1,0 0 1,0-1 0,0 1 0,-1-1-1,1 0 1,0 1 0,-1-1-1,1-1 1,-1 1 0,1 0-1,-1-1 1,0 1 0,3-6 0,-3 6 3,-1 0-1,0-1 1,0 1 0,0-1 0,0 1 0,-1-1 0,1 1 0,-1-1 0,1 0 0,-1 1 0,0-1 0,0 0 0,0 1 0,0-1 0,-1 1 0,1-1 0,-1 0 0,1 1 0,-1-1 0,0 1 0,0-1 0,0 1 0,0-1 0,-2-1 0,-5-9-72,0 1 0,-1 0 0,-14-14 0,-2-4-28,20 25 106,1 0 0,-2 0-1,1 1 1,0 0 0,-1 0-1,0 0 1,0 1 0,0-1-1,0 1 1,-11-3 0,9 3-6,-1-1 1,2 1-1,-1-2 1,0 1 0,-7-6-1,7 5-63,0 0 0,0 1 0,-18-6 0,20 7-30,4 3 27,-32-16-509,33 15 596,0 0-1,-1 1 1,1-1-1,0 0 1,0 0-1,0 0 1,0 0-1,0 0 1,0-1-1,0 1 1,0 0-1,0 0 1,0-1-1,1 1 1,-1 0-1,1-1 1,-1 1-1,1-1 1,-1 1-1,1-2 1,0 1 22,1 1 0,-1-1-1,1 1 1,0-1 0,0 1 0,-1-1 0,1 1-1,0 0 1,0-1 0,1 1 0,-1 0 0,0 0-1,0 0 1,1 0 0,-1 0 0,0 0 0,1 0 0,2-1-1,21-13 226,42-16 0,-41 20-91,39-23 0,-20 7-584,-18 11-2672,0 6-4347,-17 7 5013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2:59.289"/>
    </inkml:context>
    <inkml:brush xml:id="br0">
      <inkml:brushProperty name="width" value="0.05" units="cm"/>
      <inkml:brushProperty name="height" value="0.05" units="cm"/>
      <inkml:brushProperty name="color" value="#E71224"/>
    </inkml:brush>
  </inkml:definitions>
  <inkml:trace contextRef="#ctx0" brushRef="#br0">34 33 5589,'0'0'-203,"-2"-19"732,-4 6 6111,6 13-6576,-5 9 75,1 0 0,1 1 0,0-1 0,0 1 0,1-1-1,0 1 1,0 0 0,1 17 0,0 3 172,7 53-1,-5-77-296,-1-1 0,1 0 0,0 0 1,1 0-1,0 0 0,-1 0 0,2 0 0,-1 0 0,0 0 1,1-1-1,0 1 0,0-1 0,0 0 0,1 0 0,-1 0 1,1 0-1,0-1 0,0 1 0,1-1 0,6 4 0,-1-2-4,1-1 1,-1 0-1,1-1 0,0 0 0,0 0 0,1-1 0,-1-1 0,0 0 0,19-1 0,-27 0-15,1 0 0,-1 0 0,1 0 0,0-1 0,-1 0 0,1 0 0,-1 0 0,0 0 0,1 0 0,-1-1 1,0 1-1,0-1 0,1 0 0,-1 0 0,-1 0 0,1 0 0,4-5 0,-3 3-7,-1-1 1,0 0-1,0 1 1,0-1-1,0 0 0,-1 0 1,0-1-1,0 1 1,-1 0-1,2-9 0,-1 0-6,0-1 0,-2 0-1,1 1 1,-2-1 0,0 0-1,-1 1 1,-6-25 0,-8-16-594,3 20-4743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03.349"/>
    </inkml:context>
    <inkml:brush xml:id="br0">
      <inkml:brushProperty name="width" value="0.05" units="cm"/>
      <inkml:brushProperty name="height" value="0.05" units="cm"/>
      <inkml:brushProperty name="color" value="#E71224"/>
    </inkml:brush>
  </inkml:definitions>
  <inkml:trace contextRef="#ctx0" brushRef="#br0">0 88 1340,'8'-22'921,"-5"12"-412,0 0 0,1 0 0,0 1 0,6-11 0,-9 19 70,0-1-70,-1 2-469,0 1-1,0-1 1,0 0 0,0 0 0,0 0 0,0 0 0,0 0 0,0 0-1,1 0 1,-1 0 0,0 0 0,0 0 0,0 0 0,0 0 0,0 0-1,0 0 1,0 0 0,1 0 0,-1 0 0,0 0 0,0 0 0,0 0 0,0 0-1,0 0 1,0 0 0,0 0 0,1 0 0,-1 0 0,0 0 0,0 0-1,0 0 1,0-1 0,0 1 0,0 0 0,0 0 0,0 0 0,0 0-1,1 0 1,-1 0 0,0 0 0,0 0 0,0 0 0,0-1 0,0 1 0,0 0-1,0 0 1,0 0 0,0 0 0,0 0 0,0 0 0,0 0 0,0-1-1,0 1 1,0 0 0,0 0 0,0 0 0,0 0 0,0 0 0,0 0-1,0 0 1,0-1 0,0 1 0,0 0 0,0 0 0,6 26 468,-1 1 0,-1 0-1,-2 0 1,-1 44 0,2 1 37,24 333 1269,-26-384-1706,1-1 0,2 1 1,6 24-1,-10-45-112,0 0 0,0 0 0,0 1 0,0-1 1,0 0-1,1 0 0,-1 0 0,0 1 0,0-1 0,0 0 0,1 0 1,-1 0-1,0 1 0,0-1 0,1 0 0,-1 0 0,0 0 0,0 0 0,1 0 1,-1 1-1,0-1 0,0 0 0,1 0 0,-1 0 0,0 0 0,1 0 1,-1 0-1,0 0 0,0 0 0,1 0 0,-1 0 0,0 0 0,0 0 1,1 0-1,-1-1 0,0 1 0,1 0 0,-1 0 0,0 0 0,0 0 0,1 0 1,-1-1-1,0 1 0,0 0 0,0 0 0,1 0 0,-1-1 0,0 1 1,0 0-1,0 0 0,0 0 0,1-1 0,-1 1 0,0 0 0,0 0 0,0-1 1,0 1-1,0 0 0,0-1 0,9-11-113,-6 2 21,0-1 0,0 1 0,-1-1 0,0 1 0,0-1 0,-1 0-1,-1 0 1,0 0 0,-2-10 0,2-3-55,0-1 35,1 0-1,1 0 1,2 1 0,12-48-1,-14 64 114,0 0 0,1 1 0,0-1 0,0 1 0,1 0 0,0 0 0,0 1 0,1-1 0,0 1 0,0 0-1,0 0 1,1 0 0,-1 1 0,2 0 0,-1 0 0,0 0 0,1 1 0,0 0 0,11-5 0,-14 8 18,0 0 1,0 1 0,0-1-1,0 1 1,1 0 0,-1 0-1,0 0 1,0 1-1,0 0 1,0-1 0,0 1-1,0 0 1,0 1 0,0-1-1,-1 1 1,7 3 0,-2 0 56,-1-1 0,1 1 0,-1 1 0,0-1 1,-1 1-1,9 9 0,-12-9-24,1-1 0,-1 1 0,0 0 0,0 0 0,-1 0 0,0 0 0,0 0 0,0 1 0,-1-1 0,0 1 0,0-1 0,-1 1 0,0-1 0,0 1 0,0-1 0,-1 1 0,0-1 0,0 0 0,-3 10 0,0-1 46,-1-1 0,0 0-1,-1 1 1,0-2-1,-1 1 1,-1-1-1,-12 17 1,7-15-68,0 1 0,-1-2 1,0 0-1,-1-1 0,-1 0 0,0-1 1,-26 15-1,41-27-409,-5-1-393,-4-1 468,8-3-3318,3 3 3225,1-1-1,-1 1 1,0-1 0,1 1 0,-1 0-1,1 0 1,-1 0 0,1 0 0,0 0-1,4-3 1,4-5-2638</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03.902"/>
    </inkml:context>
    <inkml:brush xml:id="br0">
      <inkml:brushProperty name="width" value="0.05" units="cm"/>
      <inkml:brushProperty name="height" value="0.05" units="cm"/>
      <inkml:brushProperty name="color" value="#E71224"/>
    </inkml:brush>
  </inkml:definitions>
  <inkml:trace contextRef="#ctx0" brushRef="#br0">19 31 6301,'-8'-9'-1286,"-2"-6"1221,9 13 964,4 1-778,-1 0-63,0 1 1,1-1-1,-1 0 1,0 1-1,0 0 1,0 0-1,0 0 0,1 0 1,-1 0-1,0 0 1,0 0-1,0 0 1,0 1-1,0 0 0,1-1 1,-1 1-1,0 0 1,0 0-1,0 0 1,-1 0-1,1 0 0,0 0 1,0 1-1,-1-1 1,1 0-1,2 3 1,-1 0 103,0 0 0,0 0 0,-1 0 0,1 0 0,-1 0 0,0 0 0,0 0 0,-1 1 1,1-1-1,-1 1 0,0 0 0,1 5 0,27 175 2765,-29-179-2962,9 45 848,-9-50-917,1 1 0,-1-1 0,1 1 1,-1-1-1,1 1 0,0-1 1,-1 0-1,1 1 0,0-1 0,0 0 1,0 1-1,0-1 0,0 0 1,0 0-1,0 0 0,1 0 0,-1 0 1,0 0-1,0 0 0,1-1 1,-1 1-1,1 0 0,-1-1 0,1 1 1,-1-1-1,1 1 0,2 0 1,-1-3-321,0 1 0,0 0 0,0-1-1,0 0 1,0 0 0,-1 0 0,1 0 0,0 0 0,-1 0 0,0-1 0,1 1 0,2-5 0,8-9-2663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04.281"/>
    </inkml:context>
    <inkml:brush xml:id="br0">
      <inkml:brushProperty name="width" value="0.05" units="cm"/>
      <inkml:brushProperty name="height" value="0.05" units="cm"/>
      <inkml:brushProperty name="color" value="#E71224"/>
    </inkml:brush>
  </inkml:definitions>
  <inkml:trace contextRef="#ctx0" brushRef="#br0">20 42 7121,'0'0'-24,"-3"-15"24,3 6 336,-6-4-264,-4 9-268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04.665"/>
    </inkml:context>
    <inkml:brush xml:id="br0">
      <inkml:brushProperty name="width" value="0.05" units="cm"/>
      <inkml:brushProperty name="height" value="0.05" units="cm"/>
      <inkml:brushProperty name="color" value="#E71224"/>
    </inkml:brush>
  </inkml:definitions>
  <inkml:trace contextRef="#ctx0" brushRef="#br0">1 0 4760,'2'0'74,"0"0"1,1 1-1,-1-1 0,0 0 0,0 1 0,0 0 0,0-1 0,0 1 0,1 0 0,-1 0 0,-1 0 0,1 0 0,0 0 0,0 1 0,0-1 0,-1 0 0,1 1 0,0 0 0,-1-1 0,1 1 1,-1 0-1,0 0 0,0-1 0,0 1 0,0 0 0,0 0 0,0 1 0,0-1 0,0 3 0,2 9 365,0-1 0,-1 0 0,-1 1-1,0 14 1,2 12 174,2 4 282,-2 78 0,-4-81-554,0 28 220,3 89 598,-1-135-795,2 0 1,0 0-1,2-1 0,12 37 0,-16-56-326,1 1-1,0-1 0,0 1 0,0-1 0,0 0 1,1 0-1,-1 0 0,1 0 0,0 0 0,0-1 1,0 1-1,0-1 0,0 1 0,1-1 0,-1 0 1,0-1-1,1 1 0,0-1 0,-1 1 1,1-1-1,0 0 0,0 0 0,0-1 0,0 1 1,0-1-1,0 0 0,-1 0 0,5-1 0,6 0-647,-1 0-1,1-1 1,-1-1-1,0 0 0,0-1 1,-1 0-1,13-7 1,22-13-5916,-31 14 3252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05.036"/>
    </inkml:context>
    <inkml:brush xml:id="br0">
      <inkml:brushProperty name="width" value="0.05" units="cm"/>
      <inkml:brushProperty name="height" value="0.05" units="cm"/>
      <inkml:brushProperty name="color" value="#E71224"/>
    </inkml:brush>
  </inkml:definitions>
  <inkml:trace contextRef="#ctx0" brushRef="#br0">572 27 7217,'-9'-8'-220,"-13"3"713,-1 0 0,0 2-1,0 0 1,-39 2 0,13 0 118,-9 0 508,-71 10 0,-15 0-1938,136-9 260,7 0 247,-1 0 1,1 0-1,-1 0 1,1 0-1,-1 0 1,1 0-1,-1-1 1,1 1-1,-1-1 1,1 1-1,0-1 0,-3 0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5.914"/>
    </inkml:context>
    <inkml:brush xml:id="br0">
      <inkml:brushProperty name="width" value="0.1" units="cm"/>
      <inkml:brushProperty name="height" value="0.1" units="cm"/>
      <inkml:brushProperty name="color" value="#FFC114"/>
    </inkml:brush>
  </inkml:definitions>
  <inkml:trace contextRef="#ctx0" brushRef="#br0">0 1 3988,'0'16'140,"3"1"-52,-3 0 48,4 2 28,-1-2 56,0 0-12,0-3 0,0 1-76,1 2-72,-4-3-120,3 3-148,-3-5-280,3 0-624,0 2-72,-3-2 748</inkml:trace>
  <inkml:trace contextRef="#ctx0" brushRef="#br0" timeOffset="1">74 656 3720,'7'17'212,"-4"-3"16,0-4 4,0 2 120,0-5 64,1 3-7,-4-3 283,6 7-424,-6-7 72,3 5-380,1 3-776,-4-3-1845,2-5 1165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6.963"/>
    </inkml:context>
    <inkml:brush xml:id="br0">
      <inkml:brushProperty name="width" value="0.05" units="cm"/>
      <inkml:brushProperty name="height" value="0.05" units="cm"/>
    </inkml:brush>
  </inkml:definitions>
  <inkml:trace contextRef="#ctx0" brushRef="#br0">269 0 6225,'0'0'2141,"-8"1"-1764,-99 3 1005,35-2-1872,5 4-4081,52-3 1363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6.268"/>
    </inkml:context>
    <inkml:brush xml:id="br0">
      <inkml:brushProperty name="width" value="0.1" units="cm"/>
      <inkml:brushProperty name="height" value="0.1" units="cm"/>
      <inkml:brushProperty name="color" value="#FFC114"/>
    </inkml:brush>
  </inkml:definitions>
  <inkml:trace contextRef="#ctx0" brushRef="#br0">0 0 4800,'10'17'100,"-4"0"-12,1-3 4,-1 1 24,-2-6 24,2 0-7,-3 4 3,0-4-56,1 1-28,-1-3-96,2 3-168,-1 4-1105,0-4-99,-1-3 524</inkml:trace>
  <inkml:trace contextRef="#ctx0" brushRef="#br0" timeOffset="1">61 389 4012,'4'14'152,"-1"0"-60,-1-1 28,2-1 32,-4-3 60,3 1 20,1 0-44,-2-1 16,1 6-272,-3-6-124,-3 3-1084,3 0-696</inkml:trace>
  <inkml:trace contextRef="#ctx0" brushRef="#br0" timeOffset="2">157 794 4060,'7'5'244,"-1"3"264,4-1-112,0-5-340,8-4-2660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6.600"/>
    </inkml:context>
    <inkml:brush xml:id="br0">
      <inkml:brushProperty name="width" value="0.1" units="cm"/>
      <inkml:brushProperty name="height" value="0.1" units="cm"/>
      <inkml:brushProperty name="color" value="#FFC114"/>
    </inkml:brush>
  </inkml:definitions>
  <inkml:trace contextRef="#ctx0" brushRef="#br0">1 2 4144,'19'5'284,"-3"-5"-44,-3 2 0,-4 1-20,4-3 221,9 0-277,-2-3-312,-7 3-189,6-7-1903,-6 5 1088</inkml:trace>
  <inkml:trace contextRef="#ctx0" brushRef="#br0" timeOffset="1">429 9 4988,'20'6'276,"-5"-4"-116,2-2-23,-1 2 3,0 1 12,3-3-24,-3 2-68,-1-2-124,2 0-172,2 0-233,-6-2-435,3-1-584,3 1 464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6.949"/>
    </inkml:context>
    <inkml:brush xml:id="br0">
      <inkml:brushProperty name="width" value="0.1" units="cm"/>
      <inkml:brushProperty name="height" value="0.1" units="cm"/>
      <inkml:brushProperty name="color" value="#FFC114"/>
    </inkml:brush>
  </inkml:definitions>
  <inkml:trace contextRef="#ctx0" brushRef="#br0">1 17 4612,'19'0'176,"-1"2"-16,-2-2-16,4 0 80,-4 0 33,0 0-21,3-2-108,-2 2-140,-1-2-160,2 2-157,-2-5-319,10 0-976,-3 0 328</inkml:trace>
  <inkml:trace contextRef="#ctx0" brushRef="#br0" timeOffset="1">890 26 4608,'13'3'156,"-1"1"0,-2-4 0,3 3 128,6 0-208,0-6-288,-3-2-1120,-6 0 8,0 1 612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7.304"/>
    </inkml:context>
    <inkml:brush xml:id="br0">
      <inkml:brushProperty name="width" value="0.1" units="cm"/>
      <inkml:brushProperty name="height" value="0.1" units="cm"/>
      <inkml:brushProperty name="color" value="#FFC114"/>
    </inkml:brush>
  </inkml:definitions>
  <inkml:trace contextRef="#ctx0" brushRef="#br0">1 949 3740,'13'5'324,"0"-2"-4,-1-1-36,-2-2 504,9 0 161,-3-2-569,-6-6 0,0 1-400,-7 0-200,6-10-904,-5 10-849,2-5 1</inkml:trace>
  <inkml:trace contextRef="#ctx0" brushRef="#br0" timeOffset="1">305 741 5765,'9'-8'132,"1"3"-16,0 1 0,-1-4 68,-2 1 120,-1 0 16,4-3-44,-4 1-84,-2-3-100,-1 0-76,0 0-148,-3-3-208,3-4-260,-3 0-513,-3 0-699,0-3 152</inkml:trace>
  <inkml:trace contextRef="#ctx0" brushRef="#br0" timeOffset="2">389 229 5452,'6'-9'117,"0"-1"-21,0 0-8,1 1 80,-1-3 100,-3 0 0,1-3-72,-4 1-116,0-3-116,0 0-116,-4-2-96,1 0-124,-3-3-289,3 1-1131,-3-1 176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7.637"/>
    </inkml:context>
    <inkml:brush xml:id="br0">
      <inkml:brushProperty name="width" value="0.1" units="cm"/>
      <inkml:brushProperty name="height" value="0.1" units="cm"/>
      <inkml:brushProperty name="color" value="#FFC114"/>
    </inkml:brush>
  </inkml:definitions>
  <inkml:trace contextRef="#ctx0" brushRef="#br0">0 625 5164,'0'0'196,"9"-15"-15,-2 8 11,-1-2 108,1 1 100,-1 1 432,4-10-492,-4 8-68,-3-3-68,1 2-104,-4-2-152,3-2-216,-3 2-204,-3-5-420,3 0-1321,0 0-215</inkml:trace>
  <inkml:trace contextRef="#ctx0" brushRef="#br0" timeOffset="1">45 116 6093,'6'-10'-108,"1"3"36,-4-2-16,3 1 80,1-3 16,-5 1-36,5 0-112,-1 1-161,-6-6-259,3 1-1072,1 2 324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4.163"/>
    </inkml:context>
    <inkml:brush xml:id="br0">
      <inkml:brushProperty name="width" value="0.1" units="cm"/>
      <inkml:brushProperty name="height" value="0.1" units="cm"/>
      <inkml:brushProperty name="color" value="#FFC114"/>
    </inkml:brush>
  </inkml:definitions>
  <inkml:trace contextRef="#ctx0" brushRef="#br0">20 29 3732,'0'0'6538,"-3"-4"-6413,-8-14-136,9 14-191,-2 1-1092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4.512"/>
    </inkml:context>
    <inkml:brush xml:id="br0">
      <inkml:brushProperty name="width" value="0.1" units="cm"/>
      <inkml:brushProperty name="height" value="0.1" units="cm"/>
      <inkml:brushProperty name="color" value="#FFC114"/>
    </inkml:brush>
  </inkml:definitions>
  <inkml:trace contextRef="#ctx0" brushRef="#br0">547 41 6117,'-13'-5'-100,"13"-7"-64,-9 5-433,-4 0-779,0 2 56,0 0 616</inkml:trace>
  <inkml:trace contextRef="#ctx0" brushRef="#br0" timeOffset="1">76 24 3952,'-10'5'556,"-8"-10"-792,-1-4-1020,6 4 228,-3 2 896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4.865"/>
    </inkml:context>
    <inkml:brush xml:id="br0">
      <inkml:brushProperty name="width" value="0.1" units="cm"/>
      <inkml:brushProperty name="height" value="0.1" units="cm"/>
      <inkml:brushProperty name="color" value="#FFC114"/>
    </inkml:brush>
  </inkml:definitions>
  <inkml:trace contextRef="#ctx0" brushRef="#br0">1162 56 3312,'0'0'192,"-16"5"340,3-5-92,-10-5-440,11 3-64,-14-8-704,14 5-472,-8-2 692</inkml:trace>
  <inkml:trace contextRef="#ctx0" brushRef="#br0" timeOffset="1">679 13 3728,'0'0'152,"-13"5"308,-3-5-172,-4 0-476,1-7-888,6 4-68,-2 1 780</inkml:trace>
  <inkml:trace contextRef="#ctx0" brushRef="#br0" timeOffset="2">83 18 3380,'-9'2'252,"-4"1"456,-6-3-412,6-8-540,3 4-240,-9-6-1568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5.213"/>
    </inkml:context>
    <inkml:brush xml:id="br0">
      <inkml:brushProperty name="width" value="0.1" units="cm"/>
      <inkml:brushProperty name="height" value="0.1" units="cm"/>
      <inkml:brushProperty name="color" value="#FFC114"/>
    </inkml:brush>
  </inkml:definitions>
  <inkml:trace contextRef="#ctx0" brushRef="#br0">516 56 3684,'-7'5'-60,"-18"-15"-1708</inkml:trace>
  <inkml:trace contextRef="#ctx0" brushRef="#br0" timeOffset="1">87 17 2824,'-16'0'292,"0"-4"-144,6-1-152,-2 0-388,-8 2-1064,7 3 972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5.566"/>
    </inkml:context>
    <inkml:brush xml:id="br0">
      <inkml:brushProperty name="width" value="0.1" units="cm"/>
      <inkml:brushProperty name="height" value="0.1" units="cm"/>
      <inkml:brushProperty name="color" value="#FFC114"/>
    </inkml:brush>
  </inkml:definitions>
  <inkml:trace contextRef="#ctx0" brushRef="#br0">80 0 2172,'0'0'188,"10"12"-28,-5-7 364,8 0-212,-6 2-240,-4 3-208,-3-1-540,0 3-804</inkml:trace>
  <inkml:trace contextRef="#ctx0" brushRef="#br0" timeOffset="1">99 264 3008,'0'15'260,"3"-1"-40,1-2-8,-4 2 28,2-2 60,-2 0-8,4-2-16,-4 2-60,3-2-4,-3 11-304,0-11-232,-7 4-1856,5-7 1396</inkml:trace>
  <inkml:trace contextRef="#ctx0" brushRef="#br0" timeOffset="2">0 783 4032,'3'11'112,"0"2"32,0-4-24,1 3 36,-1-5-16,0 3 36,0 9-216,1-9-164,-1-3-304,-3 12-1764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7.301"/>
    </inkml:context>
    <inkml:brush xml:id="br0">
      <inkml:brushProperty name="width" value="0.05" units="cm"/>
      <inkml:brushProperty name="height" value="0.05" units="cm"/>
    </inkml:brush>
  </inkml:definitions>
  <inkml:trace contextRef="#ctx0" brushRef="#br0">234 1 7061,'21'10'116,"-15"-4"920,-37 17-736,18-20-52,-9 4-40,-3-4-72,-1 0-84,0 1-124,0-1-128,0 3-212,4-6-264,0 3-464,1-3-1125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7.976"/>
    </inkml:context>
    <inkml:brush xml:id="br0">
      <inkml:brushProperty name="width" value="0.1" units="cm"/>
      <inkml:brushProperty name="height" value="0.1" units="cm"/>
      <inkml:brushProperty name="color" value="#FFC114"/>
    </inkml:brush>
  </inkml:definitions>
  <inkml:trace contextRef="#ctx0" brushRef="#br0">78 444 4420,'3'-15'8,"0"1"-52,0 4 20,4 3-48,-4-3-104,0 1-240,-3-3-844,4 0 680</inkml:trace>
  <inkml:trace contextRef="#ctx0" brushRef="#br0" timeOffset="1">5 86 3524,'0'0'28,"3"-17"-12,-6 10 56,6-10-8,-3 3-112,-3 0-612,-1-3-480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3:59.628"/>
    </inkml:context>
    <inkml:brush xml:id="br0">
      <inkml:brushProperty name="width" value="0.1" units="cm"/>
      <inkml:brushProperty name="height" value="0.1" units="cm"/>
      <inkml:brushProperty name="color" value="#FFC114"/>
    </inkml:brush>
  </inkml:definitions>
  <inkml:trace contextRef="#ctx0" brushRef="#br0">159 48 1304,'-42'-6'2188,"-24"-4"724,63 9-2676,-12-2 442,-17-4 2522,414-3-2296,-169 7-740,478-4 66,-63 22-182,-466-9-64,673 27 35,-155 6-135,-256-13 102,-309-19 5,711 24-27,-602-26 51,149-4 19,-227-4-14,-129 3-16,21-2 9,-34 2-3,-2 1-13,1-1-1,0 1 1,0-1 0,0 0 0,0 1-1,0-1 1,0 0 0,0-1 0,0 1-1,5-2 1,-2 1-37,-3 1-113,27 0-4339,-24-3 2143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0.314"/>
    </inkml:context>
    <inkml:brush xml:id="br0">
      <inkml:brushProperty name="width" value="0.1" units="cm"/>
      <inkml:brushProperty name="height" value="0.1" units="cm"/>
      <inkml:brushProperty name="color" value="#FFC114"/>
    </inkml:brush>
  </inkml:definitions>
  <inkml:trace contextRef="#ctx0" brushRef="#br0">54 82 6309,'-5'-8'33,"0"1"1,1-1 0,0 0 0,1-1 0,-5-14 0,8 21 188,-4-14 2904,85 151-1324,-11-21-1021,-57-91-573,2 0 0,0-1 0,21 22 0,-34-42-188,-1 0 0,1 0 0,-1 0 1,0 0-1,0 0 0,0 0 0,0 0 1,0 0-1,0 1 0,0-1 0,-1 0 1,1 1-1,-1-1 0,0 1 0,0-1 1,0 0-1,0 1 0,0-1 0,0 0 1,-1 1-1,1-1 0,-1 0 0,0 1 1,1-1-1,-1 0 0,0 0 0,0 1 1,-3 3-1,-3 4 94,0 0 1,-1 0-1,-1-1 0,-11 11 1,10-10-24,-61 51 471,49-45-396,1 2 0,-22 24 0,31-30-365,-9 13-317,20-24 237,1 0-1,-1 1 1,1-1-1,0 0 1,-1 0 0,1 1-1,0-1 1,0 0-1,0 1 1,0-1 0,0 0-1,0 1 1,0 1-1,20-2-6008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1.165"/>
    </inkml:context>
    <inkml:brush xml:id="br0">
      <inkml:brushProperty name="width" value="0.1" units="cm"/>
      <inkml:brushProperty name="height" value="0.1" units="cm"/>
      <inkml:brushProperty name="color" value="#FFC114"/>
    </inkml:brush>
  </inkml:definitions>
  <inkml:trace contextRef="#ctx0" brushRef="#br0">339 107 6273,'1'-3'49,"0"1"0,0-1 0,0 1-1,0-1 1,0 1 0,-1-1 0,1 1 0,-1-1 0,0 0 0,0 1 0,0-1 0,0 0 0,0 1 0,-1-1 0,1 1 0,-1-1 0,1 0 0,-1 1 0,0-1 0,0 1 0,0 0 0,-1-1 0,1 1 0,-1 0 0,-2-4 0,2 3 71,0 1 0,0-1 0,0 0-1,0 1 1,-1-1 0,1 1 0,-1 0 0,0 0 0,1 0-1,-1 0 1,0 0 0,0 1 0,0-1 0,-1 1 0,1 0-1,0 0 1,0 0 0,-1 0 0,1 1 0,0-1 0,-1 1-1,1 0 1,-1 0 0,1 0 0,0 0 0,-1 1-1,1-1 1,0 1 0,-1 0 0,1 0 0,0 0 0,-5 3-1,-2 0 33,1 1 0,0 0 0,0 1 0,0-1 0,1 2 0,0-1 0,0 1 0,0 1 0,-8 10 0,-2 5 14,2 2-1,1 0 1,0 0 0,2 2 0,-19 52-1,27-62-50,0 1-1,0-1 0,2 1 0,0 0 0,1 1 1,1-1-1,1 0 0,0 1 0,2-1 1,5 31-1,-4-40-78,1 1 0,-1-1 1,1 0-1,1-1 0,0 1 1,0-1-1,1 0 0,0 0 1,0 0-1,1-1 0,0 0 1,0-1-1,1 1 1,-1-1-1,1-1 0,1 1 1,-1-1-1,13 5 0,-4-3-9,0-1-1,0 0 1,0-1 0,1 0-1,-1-2 1,1 0 0,0-1-1,0-1 1,22-1-1,-28-2-31,0 1 0,-1-2 0,1 1 0,-1-2-1,0 1 1,1-2 0,-2 1 0,1-2-1,-1 1 1,1-1 0,-2-1 0,1 0-1,-1 0 1,0-1 0,0 0 0,-1-1 0,0 0-1,-1 0 1,0-1 0,0 1 0,7-17-1,-8 15-7,0 0 0,-1-1-1,-1 0 1,0 0-1,0 0 1,-1 0-1,-1-1 1,0 1-1,-1-1 1,0 1 0,-1-1-1,0 0 1,-1 1-1,-1-1 1,0 1-1,0-1 1,-1 1-1,-1 0 1,0 0 0,-6-12-1,-3 0-48,-1 1 0,-32-42-1,40 57-306,-1 0-1,-1 0 0,1 1 0,-1 0 0,0 0 1,-1 1-1,0 0 0,0 1 0,0 0 1,-16-7-1,22 12-162,0-1 0,0 0-1,1 1 1,-1 0 0,0 0 0,0 0 0,0 0 0,0 0 0,0 0 0,0 1 0,0 0 0,0-1-1,-3 2 1,-5 5-1738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1.549"/>
    </inkml:context>
    <inkml:brush xml:id="br0">
      <inkml:brushProperty name="width" value="0.1" units="cm"/>
      <inkml:brushProperty name="height" value="0.1" units="cm"/>
      <inkml:brushProperty name="color" value="#FFC114"/>
    </inkml:brush>
  </inkml:definitions>
  <inkml:trace contextRef="#ctx0" brushRef="#br0">53 1 5657,'0'0'-187,"-17"26"1127,12-18-657,0-1 0,1 2 0,0-1 0,1 0 0,0 1 0,0-1 0,1 1 0,0 0 0,0 0 0,1 0 0,0 11 1,0-14-136,2 1 1,-1 0 0,1 0-1,0 0 1,0-1-1,0 1 1,1 0 0,1-1-1,-1 0 1,1 1 0,0-1-1,0 0 1,0 0 0,1-1-1,9 12 1,-11-15-190,0 0-1,1 0 1,-1 0 0,1-1 0,0 1-1,-1 0 1,1-1 0,0 0-1,0 0 1,0 0 0,0 0-1,0 0 1,0 0 0,0-1-1,0 0 1,1 1 0,-1-1-1,0 0 1,0 0 0,0-1 0,0 1-1,0-1 1,5-1 0,5-2-1244,-1-1 0,1 0 0,-1-1 1,13-8-1,-24 14 1083,18-12-2510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3.241"/>
    </inkml:context>
    <inkml:brush xml:id="br0">
      <inkml:brushProperty name="width" value="0.1" units="cm"/>
      <inkml:brushProperty name="height" value="0.1" units="cm"/>
      <inkml:brushProperty name="color" value="#FFC114"/>
    </inkml:brush>
  </inkml:definitions>
  <inkml:trace contextRef="#ctx0" brushRef="#br0">9 56 6005,'0'0'-320,"-2"0"-403,2 0 744,-1-1 0,1 1-1,0 0 1,-1 0 0,1 0-1,0 0 1,-1 0 0,1-1 0,0 1-1,0 0 1,-1 0 0,1-1 0,0 1-1,-1 0 1,1 0 0,0-1-1,0 1 1,0 0 0,-1-1 0,1 1-1,0 0 1,0-1 0,0 1 0,0 0-1,0-1 1,0 1 0,-1 0-1,1-1 1,2-2 74,-1 0 0,1 0 0,-1 0 0,1 0 0,0 0 0,0 1 0,0-1 1,5-3-1,-6 4 29,-1 2-109,0-1 0,1 1 0,-1-1 0,0 0 0,0 1 0,1-1 0,-1 1 0,0-1 0,1 1 0,-1-1 0,1 1 0,-1 0 0,0-1 0,1 1 0,-1-1 0,1 1 0,-1 0 0,1-1 0,0 1 0,-1 0 0,1 0 0,-1-1 0,1 1 0,-1 0 0,1 0 0,0 0 0,0 0 0,18-6 273,-18 6-276,1 0 90,1 0-4,10 0-10,-9 0-5,22 10 476,-22-6-478,-1-1 0,1 1 0,-1 0-1,0 0 1,0 0 0,0 0 0,-1 1-1,1-1 1,-1 1 0,0-1 0,0 1-1,-1 0 1,1 0 0,-1 0-1,0 0 1,0 8 0,1 14 264,-3 54 1,0-38-77,1-25-143,1-1 1,0 0-1,1 1 1,1-1 0,1 0-1,10 29 1,-13-44-119,1 0 0,-1-1 0,0 1 1,1-1-1,-1 1 0,1-1 0,0 1 1,-1-1-1,1 0 0,0 0 0,0 0 1,0 0-1,0 0 0,0 0 0,2 0 1,0 0-17,-1 0 1,1-1-1,-1 0 1,0 0 0,1 0-1,-1 0 1,1 0-1,-1 0 1,1-1-1,-1 0 1,0 0-1,1 0 1,-1 0 0,0 0-1,0-1 1,0 1-1,0-1 1,0 0-1,5-4 1,-7 5 3,6-5-64,0 0-1,0-1 1,-1 0-1,0-1 1,0 1-1,-1-1 1,0-1-1,6-10 1,28-76-525,-34 83 524,6-24-120,-7 23 92,0 1-1,0 0 1,11-19 0,-13 27 74,5-6 177,-5 14 116,0 7-282,31 157 1667,-33-167-1655,15 43 283,-14-41-405,0-1-1,0 1 1,1-1 0,-1 1-1,1-1 1,0 1-1,0-1 1,0 0-1,0 0 1,0 0 0,0 0-1,0 0 1,4 1-1,10-1-1657,-8-4-1436,5-4-80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3.959"/>
    </inkml:context>
    <inkml:brush xml:id="br0">
      <inkml:brushProperty name="width" value="0.1" units="cm"/>
      <inkml:brushProperty name="height" value="0.1" units="cm"/>
      <inkml:brushProperty name="color" value="#FFC114"/>
    </inkml:brush>
  </inkml:definitions>
  <inkml:trace contextRef="#ctx0" brushRef="#br0">270 48 6857,'0'0'-324,"-1"-15"-905,0 13 1249,0 0 0,0 0 1,-1 0-1,1 0 0,0 0 1,-1 0-1,0 0 0,1 1 1,-1-1-1,0 1 0,0-1 1,0 1-1,0 0 0,0-1 0,0 1 1,0 0-1,0 0 0,-1 1 1,1-1-1,0 0 0,0 1 1,-1 0-1,1-1 0,0 1 1,-1 0-1,1 0 0,-4 0 1,1 1 69,0-1 0,0 1 0,0 0 0,0 1 0,0-1 0,0 1 0,0 0 0,0 0 0,1 0 0,-1 1 0,1-1 0,-7 6 0,-6 7 209,0 1 0,2 0 0,0 1 1,-20 29-1,29-37-156,1 0 0,0 1 0,0 0 0,1 0 1,0 0-1,1 1 0,0-1 0,0 1 0,1 0 0,1 0 0,-1 13 0,2-22-120,0 0 0,0 0 0,0-1-1,0 1 1,0 0 0,0 0 0,1 0-1,-1 0 1,1 0 0,-1 0 0,1-1-1,0 1 1,0 0 0,0 0 0,0-1-1,0 1 1,0-1 0,0 1 0,3 2-1,-3-3-15,1-1 0,-1 1 0,1 0-1,-1-1 1,1 1 0,-1-1 0,1 1-1,0-1 1,-1 0 0,1 0-1,0 0 1,-1 0 0,1 0 0,0 0-1,-1 0 1,1 0 0,-1-1 0,3 0-1,2-1-34,-1 0 0,1 0 1,-1-1-1,1 0 0,-1 0 0,0 0 0,0-1 0,0 0 0,0 1 0,5-8 0,2-6-135,0-1-1,-1-1 0,-1 0 0,0 0 1,10-34-1,4-6 29,-19 48 243,-2 5 478,-3 9 86,-1 16-593,3-2-155,0 0 0,1 0 0,0-1-1,2 1 1,6 15 0,-9-27-511,1 0 0,0-1-1,0 1 1,1-1 0,-1 1 0,1-1 0,0 0-1,0 0 1,6 4 0,-3-1-2088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4.559"/>
    </inkml:context>
    <inkml:brush xml:id="br0">
      <inkml:brushProperty name="width" value="0.1" units="cm"/>
      <inkml:brushProperty name="height" value="0.1" units="cm"/>
      <inkml:brushProperty name="color" value="#FFC114"/>
    </inkml:brush>
  </inkml:definitions>
  <inkml:trace contextRef="#ctx0" brushRef="#br0">129 46 6101,'0'-1'9,"-1"1"1,1-1-1,0 0 1,-1 1 0,1-1-1,-1 0 1,1 1 0,-1-1-1,1 1 1,-1-1 0,0 1-1,1-1 1,-1 1 0,0-1-1,1 1 1,-1 0-1,0-1 1,0 1 0,1 0-1,-1 0 1,0 0 0,0-1-1,0 1 1,-4 2 81,1 1 0,0-1 0,0 1 0,0-1 0,0 1 0,0 1 0,1-1 0,-1 0 0,1 1 0,0 0 0,0 0 0,0 0 0,1 0 0,-1 0 0,-2 8 0,-3 7 290,2 0 0,-7 34 0,10-36-81,-2 1 0,0-1 0,-10 23 0,15-46-302,0-3-25,1-1 0,0 1 1,1 1-1,0-1 0,0 0 1,1 0-1,0 1 0,0-1 0,1 1 1,0 0-1,1 0 0,-1 0 1,8-7-1,-5 6-15,1-3-4,1 1 1,1 1-1,-1 0 1,2 0 0,-1 1-1,16-11 1,-13 12 45,1 0 1,0 0-1,0 1 1,1 1-1,-1 0 1,27-6-1,-39 12 28,0 0 1,1 0-1,-1 0 0,1 0 0,-1 1 0,0-1 1,1 1-1,-1-1 0,0 1 0,1 0 0,-1 0 1,0 0-1,0 0 0,0 0 0,0 0 0,0 0 1,0 1-1,0-1 0,0 1 0,-1 0 0,1-1 1,-1 1-1,1 0 0,-1 0 0,1 0 0,-1 0 1,0 0-1,0 0 0,1 4 0,3 6 218,-1 0-1,0 1 1,4 25 0,-5-26-92,-1 7 69,0 1 0,-2-1 0,-2 30 0,1-4-837,-2-37 346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4.997"/>
    </inkml:context>
    <inkml:brush xml:id="br0">
      <inkml:brushProperty name="width" value="0.1" units="cm"/>
      <inkml:brushProperty name="height" value="0.1" units="cm"/>
      <inkml:brushProperty name="color" value="#FFC114"/>
    </inkml:brush>
  </inkml:definitions>
  <inkml:trace contextRef="#ctx0" brushRef="#br0">0 125 6825,'1'-7'-48,"0"1"1,0-1-1,0 1 1,1-1-1,0 1 1,0 0 0,1 0-1,0 0 1,0 0-1,0 1 1,1-1-1,-1 1 1,2 0 0,-1 0-1,0 0 1,1 1-1,0-1 1,0 1-1,0 0 1,8-4 0,-12 7 76,0 0 1,0 1 0,1-1 0,-1 0 0,1 1-1,-1-1 1,0 1 0,1 0 0,-1-1 0,1 1-1,-1 0 1,1 0 0,-1 0 0,1 0 0,-1 0-1,0 0 1,1 1 0,-1-1 0,1 0 0,-1 1-1,1-1 1,1 2 0,-1-1 27,0 1 0,1 0 0,-1-1-1,0 1 1,0 0 0,-1 0 0,1 1 0,0-1 0,-1 0-1,1 0 1,1 4 0,0 2 103,1 0 0,-1 0 0,-1 1-1,1 0 1,-1-1 0,0 12 0,0 25 701,-7 62-1,0 0 237,4-68-842,0-14 141,1 0 0,5 45 0,-5-65-445,1 1 1,1-1-1,-1 1 1,1-1-1,-1 0 1,2 1-1,-1-1 1,0 0 0,1-1-1,0 1 1,0 0-1,1-1 1,-1 1-1,1-1 1,0 0 0,0 0-1,9 6 1,-10-9-291,-1 0 0,1 0-1,0-1 1,-1 1 0,1 0 0,0-1 0,0 0 0,-1 0 0,1 0 0,0 0 0,0 0-1,0 0 1,-1-1 0,1 1 0,0-1 0,-1 0 0,1 0 0,0 0 0,-1 0 0,5-3-1,5-6-2386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5.361"/>
    </inkml:context>
    <inkml:brush xml:id="br0">
      <inkml:brushProperty name="width" value="0.1" units="cm"/>
      <inkml:brushProperty name="height" value="0.1" units="cm"/>
      <inkml:brushProperty name="color" value="#FFC114"/>
    </inkml:brush>
  </inkml:definitions>
  <inkml:trace contextRef="#ctx0" brushRef="#br0">277 39 6449,'-3'-4'115,"-1"1"1,0 0-1,1-1 1,-1 2-1,0-1 1,-1 0 0,1 1-1,0 0 1,-1 0-1,-6-2 1,1 2 140,0 0 0,0 0 0,0 2 1,-14-1-1,-8 2 80,-36 4 0,56-3-1553,0 0-1,1 1 1,-16 5-1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7.628"/>
    </inkml:context>
    <inkml:brush xml:id="br0">
      <inkml:brushProperty name="width" value="0.05" units="cm"/>
      <inkml:brushProperty name="height" value="0.05" units="cm"/>
    </inkml:brush>
  </inkml:definitions>
  <inkml:trace contextRef="#ctx0" brushRef="#br0">1 6 6049,'0'-1'15,"0"1"1,0 0-1,0-1 1,1 1-1,-1 0 1,0 0-1,0-1 1,1 1 0,-1 0-1,0 0 1,1-1-1,-1 1 1,0 0-1,0 0 1,1 0 0,-1 0-1,1-1 1,-1 1-1,0 0 1,1 0-1,-1 0 1,0 0-1,1 0 1,-1 0 0,1 0-1,-1 0 1,0 0-1,1 0 1,-1 0-1,0 0 1,1 0 0,-1 0-1,0 1 1,1-1-1,-1 0 1,0 0-1,1 0 1,-1 0-1,0 1 1,1-1 0,-1 0-1,0 0 1,1 1-1,-1-1 1,0 0-1,1 1 1,3 8 213,-1 0-1,1 0 1,-2 1 0,1-1 0,-1 1-1,-1 0 1,2 15 0,-4 82 977,0-6-483,3-64-662,6 51-433,-6-79-78,0 0 0,1 0 0,-1 0 0,2-1 1,-1 1-1,1-1 0,8 13 0,-3-11-1743,4-3-387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5.716"/>
    </inkml:context>
    <inkml:brush xml:id="br0">
      <inkml:brushProperty name="width" value="0.1" units="cm"/>
      <inkml:brushProperty name="height" value="0.1" units="cm"/>
      <inkml:brushProperty name="color" value="#FFC114"/>
    </inkml:brush>
  </inkml:definitions>
  <inkml:trace contextRef="#ctx0" brushRef="#br0">18 0 6557,'0'0'-240,"0"6"88,-7 43 535,3-26-73,1 0-1,1 0 0,1 30 1,1-47-230,1 0 0,-1 1 0,2-1 0,-1 0 0,1 0 0,0 1 1,0-1-1,0-1 0,1 1 0,0 0 0,0 0 0,1-1 0,-1 0 0,1 0 0,0 0 0,9 8 1,-12-12-65,1 1 1,-1-1-1,1 1 1,-1-1-1,1 0 1,-1 0-1,1 0 1,0 0-1,0 0 1,0 0-1,-1-1 1,1 1-1,0 0 1,0-1-1,0 0 1,0 1-1,0-1 1,0 0-1,0 0 1,0 0-1,0 0 1,0 0-1,0-1 1,0 1-1,0-1 1,0 1-1,-1-1 1,1 0-1,0 1 1,0-1-1,0 0 1,-1 0-1,1 0 1,-1-1-1,1 1 1,-1 0-1,1 0 1,-1-1-1,1 1 1,-1-1 0,0 0-1,0 1 1,0-1-1,2-3 1,1-4 14,1 0 0,-1 0 1,-1-1-1,1 1 1,-2-1-1,1 0 1,1-15-1,-3 8-165,-1-1 1,0 1-1,-4-26 0,3 39-338,1 0-1,0 0 1,1 0 0,-1 0-1,0 0 1,1 0 0,0 0-1,0 0 1,3-6 0,1 3-2556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6.250"/>
    </inkml:context>
    <inkml:brush xml:id="br0">
      <inkml:brushProperty name="width" value="0.1" units="cm"/>
      <inkml:brushProperty name="height" value="0.1" units="cm"/>
      <inkml:brushProperty name="color" value="#FFC114"/>
    </inkml:brush>
  </inkml:definitions>
  <inkml:trace contextRef="#ctx0" brushRef="#br0">72 121 6517,'3'10'86,"-1"0"1,0 0-1,0 1 1,-1-1-1,-1 1 1,0-1 0,0 1-1,-1-1 1,0 1-1,-1-1 1,-1 0-1,-5 17 1,8-26-55,0 0 1,-1-1-1,1 1 1,0 0-1,-1 0 1,1-1-1,-1 1 1,1-1-1,-1 1 1,0 0-1,1-1 1,-1 1-1,1-1 0,-1 1 1,0-1-1,0 0 1,1 1-1,-1-1 1,0 0-1,0 1 1,1-1-1,-1 0 1,0 0-1,0 0 1,0 0-1,1 1 0,-1-1 1,0 0-1,0-1 1,0 1-1,1 0 1,-1 0-1,0 0 1,0 0-1,0-1 1,1 1-1,-1 0 1,0-1-1,0 1 0,1 0 1,-1-1-1,0 1 1,1-1-1,-1 1 1,1-1-1,-1 0 1,0 1-1,0-2 1,-2-1 3,0 0 1,0-1 0,0 1-1,0-1 1,1 1 0,0-1-1,-4-6 1,4 1-46,0 0 1,0 0-1,1 0 0,0 0 0,0 0 0,1 0 0,0 0 1,1 0-1,0 0 0,0 0 0,5-16 0,-4 18-6,1-1 0,-1 1 0,1-1 0,0 1 0,1 0 0,0 0 0,0 1 0,0-1 0,1 1 0,0 0 0,0 0 0,1 0 0,11-9 0,-14 13 23,0 1 1,0-1 0,1 0 0,-1 1-1,1-1 1,-1 1 0,1 0 0,-1 0 0,1 1-1,0-1 1,0 1 0,-1 0 0,1 0-1,0 0 1,-1 0 0,1 0 0,0 1 0,0 0-1,-1 0 1,1 0 0,-1 0 0,1 1-1,-1-1 1,1 1 0,-1 0 0,0 0 0,0 0-1,0 0 1,0 0 0,0 1 0,4 4-1,2 3 75,0 1-1,-1-1 1,0 1-1,-1 0 0,0 1 1,-1 0-1,8 20 1,-9-16 49,0 1-1,-1 0 1,-1 0 0,0 0 0,-1 0 0,-1 29 0,-1-44-85,0 4 29,0-4-145,0-7-358,1-4 364,1-1 0,0 0-1,1 0 1,0 1 0,1-1 0,0 1 0,1 0 0,-1 0 0,9-10 0,-4 6 34,1 0 1,1 1-1,0 0 0,0 0 0,1 1 1,1 1-1,0 0 0,15-9 1,-24 17 79,-1-1 0,1 1-1,0 1 1,0-1 0,0 0 0,0 1 0,1 0 0,-1 0 0,0 0 0,0 1 0,1-1 0,-1 1 0,0 0 0,1 0-1,-1 0 1,0 1 0,1 0 0,-1 0 0,0 0 0,0 0 0,0 0 0,0 1 0,0 0 0,0 0 0,0 0 0,0 0-1,-1 1 1,1-1 0,-1 1 0,0 0 0,0 0 0,0 0 0,0 1 0,0-1 0,2 4 0,1 2 43,-1 0 1,0 0 0,0 1-1,-1-1 1,0 1 0,0 0-1,-1 0 1,-1 0 0,1 0-1,-2 1 1,1 10-1,-1-12-373,-1 0 0,-1 0 0,0 0 0,0 0 0,0-1-1,-1 1 1,-1 0 0,-3 9 0,-18 41-5464,15-40 3075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7.223"/>
    </inkml:context>
    <inkml:brush xml:id="br0">
      <inkml:brushProperty name="width" value="0.1" units="cm"/>
      <inkml:brushProperty name="height" value="0.1" units="cm"/>
      <inkml:brushProperty name="color" value="#FFC114"/>
    </inkml:brush>
  </inkml:definitions>
  <inkml:trace contextRef="#ctx0" brushRef="#br0">547 177 6225,'5'-4'111,"0"0"1,-1-1 0,1 0 0,-1 0 0,0 0 0,0 0-1,0 0 1,-1-1 0,1 0 0,-2 0 0,1 0-1,-1 0 1,1 0 0,-2 0 0,1-1 0,-1 1 0,1-10-1,-3 13-14,0 0-1,0 0 0,-1 0 0,1 0 0,-1 0 0,0 0 1,0 0-1,0 0 0,0 1 0,0-1 0,-1 1 1,1 0-1,-1 0 0,1-1 0,-6-1 0,-1-1 41,-1 2 0,0-1 0,0 1 0,0 1 0,0 0 0,0 0 0,0 1 0,-1 0 0,1 1 0,-1 0 0,1 1 0,-18 3 0,9 0-9,-1 0 0,0 2 1,1 0-1,0 1 0,-29 16 0,30-13-35,1 1 1,0 1-1,1 1 0,0 0 0,1 1 0,0 1 0,2 0 0,0 1 0,-13 20 0,11-12 17,1 1 0,1 0 0,2 1 0,0 0 0,2 1 0,-7 32 0,9-31-38,2 1-1,1 0 1,2 1 0,0-1-1,4 40 1,-1-56-57,1-1 1,0 1-1,0-1 0,1 1 1,1-1-1,0 0 1,1 0-1,0 0 0,1-1 1,0 0-1,1 0 1,0 0-1,1-1 1,15 15-1,-18-21-33,0 0-1,0 0 1,1-1-1,-1 0 1,1 0-1,0 0 1,0-1-1,0 1 1,0-2-1,0 1 1,1-1-1,-1 0 1,1 0-1,-1-1 1,0 1-1,1-1 1,-1-1-1,1 1 1,-1-1-1,1-1 1,-1 1-1,0-1 1,0 0 0,7-3-1,3-2-98,1-1 1,-1 0-1,-1-1 0,0 0 1,0-2-1,-1 0 0,20-19 1,209-241-1851,-240 268 1918,9-18 375,-15 12 0,-16 6-61,-68 12 371,16-1-1106,53-6 226,-20-1-7610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8.211"/>
    </inkml:context>
    <inkml:brush xml:id="br0">
      <inkml:brushProperty name="width" value="0.1" units="cm"/>
      <inkml:brushProperty name="height" value="0.1" units="cm"/>
      <inkml:brushProperty name="color" value="#FFC114"/>
    </inkml:brush>
  </inkml:definitions>
  <inkml:trace contextRef="#ctx0" brushRef="#br0">276 72 5577,'0'0'851,"0"-4"-627,1 3-187,-1 0 0,0-1 0,0 1-1,0 0 1,0-1 0,-1 1 0,1 0 0,0-1 0,0 1 0,-1 0 0,1 0 0,-1-1-1,1 1 1,-1 0 0,0 0 0,1 0 0,-1 0 0,-2-2 0,1 0 52,0 1 1,-1 0-1,1 1 1,-1-1-1,1 0 1,-1 1-1,0-1 0,0 1 1,-5-2-1,1 2-2,1 0-1,0 0 1,-1 0 0,1 1-1,-1 0 1,1 0-1,0 1 1,-1-1-1,1 1 1,0 1-1,-1-1 1,1 1-1,0 0 1,0 1-1,0 0 1,1 0-1,-1 0 1,1 0-1,-1 1 1,1 0-1,0 0 1,-7 8-1,2-3 49,1 1-1,0 0 1,0 1-1,1 0 1,1 1-1,0 0 1,0 0-1,2 0 1,-9 24-1,12-29-43,0 1 0,1-1 0,0 0-1,0 0 1,1 15 0,0-19-92,1 0 0,-1 0 1,0 1-1,1-1 0,0 0 1,0 0-1,0 0 0,0-1 1,0 1-1,1 0 0,-1 0 0,1-1 1,0 1-1,0 0 0,4 3 1,-5-4-24,1-1-1,0 0 1,0 1 0,0-1 0,0 0-1,0 0 1,0 0 0,0-1 0,0 1 0,0 0-1,0-1 1,1 1 0,-1-1 0,0 0 0,0 0-1,0 0 1,1 0 0,2 0 0,-1-1-33,1 0 0,-1 0 0,0-1 0,0 0-1,0 1 1,0-1 0,0-1 0,6-3 0,1-3-168,0-1 0,-1 0-1,0 0 1,14-19 0,16-24-680,49-88 1,-83 135 896,-3 2 103,1 1 0,-1-1 0,0 0 0,-1 0 1,1 0-1,-1 0 0,3-6 0,1 23 313,-5-12-387,0 0-1,-1 0 0,1 0 1,0 0-1,-1 0 0,1 0 1,-1 1-1,1-1 0,-1 0 1,0 0-1,1 0 1,-1 0-1,0 0 0,0 2 1,0 54 898,4 107 245,5-125-2109,-9-38 644,1 1 0,0 0 0,0-1 0,-1 1 1,1-1-1,0 1 0,1-1 0,-1 1 0,0-1 1,0 0-1,1 0 0,-1 0 0,1 1 1,-1-1-1,1 0 0,-1-1 0,1 1 0,-1 0 1,3 0-1,5 2-2639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8.627"/>
    </inkml:context>
    <inkml:brush xml:id="br0">
      <inkml:brushProperty name="width" value="0.1" units="cm"/>
      <inkml:brushProperty name="height" value="0.1" units="cm"/>
      <inkml:brushProperty name="color" value="#FFC114"/>
    </inkml:brush>
  </inkml:definitions>
  <inkml:trace contextRef="#ctx0" brushRef="#br0">118 11 6469,'0'0'-241,"3"-8"-208,-2 6 638,-3 5 1028,-18 58 8,2 1 0,-15 93 1,10-38-142,14-79-298,2 0 1,-3 66-1,10-100-717,0-1-1,0 1 1,0 0-1,1 0 1,0-1-1,-1 1 1,1 0 0,0-1-1,1 1 1,-1-1-1,1 1 1,-1-1-1,1 0 1,0 0 0,0 0-1,1 0 1,-1 0-1,4 4 1,-3-5-137,0 0-1,0 0 1,0-1-1,1 1 1,-1-1 0,0 0-1,0 0 1,1 0 0,-1 0-1,1 0 1,-1-1 0,1 1-1,-1-1 1,1 0-1,-1 0 1,1-1 0,-1 1-1,7-2 1,-1 0-721,-1-1 0,0 0 0,0 0 0,-1-1 0,1 0 0,0 0 0,-1-1 0,0 0 0,0 0 0,-1 0 0,9-10 0,-1-2-2195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8.991"/>
    </inkml:context>
    <inkml:brush xml:id="br0">
      <inkml:brushProperty name="width" value="0.1" units="cm"/>
      <inkml:brushProperty name="height" value="0.1" units="cm"/>
      <inkml:brushProperty name="color" value="#FFC114"/>
    </inkml:brush>
  </inkml:definitions>
  <inkml:trace contextRef="#ctx0" brushRef="#br0">412 34 7041,'-12'-6'270,"0"1"-1,0 0 1,-1 1 0,0 0 0,0 1 0,0 1 0,0 0 0,0 1 0,-1 0 0,1 1 0,-24 3 0,-11 3 232,-85 24 0,122-27-585,7-2-281,0 0 1,1 1-1,-1 0 1,0-1-1,0 1 1,1 0-1,-1 1 0,1-1 1,-5 5-1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9.392"/>
    </inkml:context>
    <inkml:brush xml:id="br0">
      <inkml:brushProperty name="width" value="0.1" units="cm"/>
      <inkml:brushProperty name="height" value="0.1" units="cm"/>
      <inkml:brushProperty name="color" value="#FFC114"/>
    </inkml:brush>
  </inkml:definitions>
  <inkml:trace contextRef="#ctx0" brushRef="#br0">0 159 6913,'58'33'-690,"-43"-26"748,-8-6-1,0 0 1,0 0 0,1-1 0,-1 0 0,0 0 0,0-1 0,0 0 0,0 0 0,0 0-1,14-6 1,-13 4-26,1 0 0,-1-1 0,0 0-1,0-1 1,0 0 0,0 0-1,-1 0 1,0-1 0,11-11 0,-5 2-24,-1-1 0,-1 0 0,13-24 0,-23 39-4,-1 0 1,0 0 0,1 0-1,-1 0 1,0 0 0,1 0-1,-1 0 1,0 0-1,0 0 1,0 0 0,0 0-1,0 0 1,0 0 0,0-1-1,0 1 1,-1 0 0,1 0-1,0 0 1,-1 0 0,1 0-1,-1 0 1,1 0-1,-1 0 1,1 0 0,-1 1-1,1-1 1,-1 0 0,0 0-1,-1-1 1,-21-13 224,21 15-193,0 0 0,1 0 0,-1 0 1,0 0-1,0 0 0,1 0 0,-1 0 1,0 1-1,1-1 0,-1 1 0,0-1 1,1 1-1,-1 0 0,1 0 0,-1-1 1,1 1-1,-1 0 0,1 0 0,0 1 1,0-1-1,-1 0 0,1 0 0,0 1 1,-2 1-1,-21 37 662,22-36-598,-12 25 401,1 1 1,2 0-1,1 1 1,-7 35-1,15-56-361,1-1 0,0 0 0,1 1 0,0-1 0,0 1 0,1-1 0,0 1 0,0-1 0,6 18 0,-6-24-301,1 0 1,-1 1 0,1-1 0,-1 0 0,1 0 0,0-1-1,0 1 1,0 0 0,1-1 0,-1 1 0,0-1-1,1 1 1,0-1 0,0 0 0,-1 0 0,1-1 0,0 1-1,0 0 1,1-1 0,-1 0 0,0 0 0,0 0 0,1 0-1,-1 0 1,1-1 0,-1 1 0,0-1 0,1 0-1,-1 0 1,6-1 0,28-4-3750,-14-2 1396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09.814"/>
    </inkml:context>
    <inkml:brush xml:id="br0">
      <inkml:brushProperty name="width" value="0.1" units="cm"/>
      <inkml:brushProperty name="height" value="0.1" units="cm"/>
      <inkml:brushProperty name="color" value="#FFC114"/>
    </inkml:brush>
  </inkml:definitions>
  <inkml:trace contextRef="#ctx0" brushRef="#br0">273 46 5953,'0'-2'22,"1"1"1,-1 0 0,0-1 0,1 1 0,-1-1 0,0 1 0,0-1 0,0 1 0,0 0 0,0-1 0,0 1 0,-1-1 0,1 1 0,0-1 0,-1 1 0,1 0 0,-1-1 0,1 1 0,-1 0-1,0-1 1,0 1 0,1 0 0,-1 0 0,0 0 0,0 0 0,0 0 0,0 0 0,0 0 0,-1 0 0,1 0 0,0 0 0,0 1 0,-1-1 0,1 0 0,0 1 0,-1-1 0,1 1-1,0-1 1,-1 1 0,1 0 0,-1 0 0,1 0 0,-1 0 0,1 0 0,0 0 0,-1 0 0,-2 0 0,-7 1 193,0 0-1,0 1 1,1 0-1,-1 1 1,-11 4-1,14-4-75,0 0-1,0 1 0,1 0 1,-1 0-1,1 1 0,0 0 1,0 0-1,0 1 0,1 0 0,0 0 1,0 0-1,1 1 0,-10 14 1,14-20-127,1 0 1,-1 1-1,0-1 1,0 1-1,1-1 1,-1 1-1,1-1 1,-1 1 0,1 0-1,0-1 1,-1 1-1,1 0 1,0-1-1,0 1 1,0-1-1,1 1 1,-1 0 0,0-1-1,0 1 1,1-1-1,-1 1 1,1 0-1,0-1 1,-1 1-1,1-1 1,0 0 0,0 1-1,0-1 1,0 0-1,0 1 1,0-1-1,0 0 1,0 0-1,2 1 1,5 4-7,1 0 0,-1 0 0,1-2 0,16 8 0,2 1 52,-21-9 4,-1 0-1,1 0 0,-1 1 0,0 0 0,0-1 1,0 2-1,-1-1 0,0 1 0,0-1 1,0 1-1,0 0 0,3 9 0,-6-12-6,0 1 0,-1-1 0,1 0 0,0 1 0,-1-1 0,0 0 0,0 0 0,0 1 0,0-1 0,0 0 0,-1 1 0,1-1 0,-1 0 0,0 1 0,0-1 0,0 0 0,-1 0 0,1 0 0,-1 0 0,0 0 0,1-1 0,-1 1 0,-1 0 0,1-1 0,0 1 0,0-1 0,-1 0 0,-2 2 0,-2 1 109,1 0 1,-1-1-1,0 0 1,0-1-1,-1 0 1,1 0 0,0 0-1,-1-1 1,-15 3-1,-26 0-1576,2-4-7627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21.800"/>
    </inkml:context>
    <inkml:brush xml:id="br0">
      <inkml:brushProperty name="width" value="0.1" units="cm"/>
      <inkml:brushProperty name="height" value="0.1" units="cm"/>
      <inkml:brushProperty name="color" value="#66CC00"/>
    </inkml:brush>
  </inkml:definitions>
  <inkml:trace contextRef="#ctx0" brushRef="#br0">1 8 6309,'0'0'-492,"16"-7"-513,1 7-1759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17.618"/>
    </inkml:context>
    <inkml:brush xml:id="br0">
      <inkml:brushProperty name="width" value="0.1" units="cm"/>
      <inkml:brushProperty name="height" value="0.1" units="cm"/>
      <inkml:brushProperty name="color" value="#66CC00"/>
    </inkml:brush>
  </inkml:definitions>
  <inkml:trace contextRef="#ctx0" brushRef="#br0">78 2012 1500,'0'0'4096,"0"-4"-3786,0-16 4330,5 13-2652,-5 7-1892,0 0-1,1 0 1,-1-1-1,0 1 1,1 0-1,-1-1 1,0 1-1,1 0 1,-1-1-1,0 1 1,0 0-1,1-1 1,-1 1-1,0 0 1,0-1 0,0 1-1,0-1 1,1 1-1,-1-1 1,0 1-1,0 0 1,0-1-1,0 1 1,0-1-1,0 1 1,0-1-1,0 1 1,0-1-1,0 1 1,-1 0 0,1-1-1,0 1 1,0-1-1,-16-29 422,2 1 0,2-2-1,0 0 1,2-1 0,2 1-1,-5-35 1,12 47-427,0 1-1,2-1 1,0 0 0,2 0-1,0 0 1,8-28-1,47-106 238,-35 95-255,12-21 122,3 1 1,80-121 0,-76 140-136,2 1 0,90-87-1,124-82-26,-171 159-39,3 5 0,130-70 1,-148 96 2,3 4-1,0 3 1,149-38-1,-102 45 363,235-11 1,-304 31-331,42 2-320,-44 1-2964,0-2-4492,-32 0 4023,0-3-1322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7.969"/>
    </inkml:context>
    <inkml:brush xml:id="br0">
      <inkml:brushProperty name="width" value="0.05" units="cm"/>
      <inkml:brushProperty name="height" value="0.05" units="cm"/>
    </inkml:brush>
  </inkml:definitions>
  <inkml:trace contextRef="#ctx0" brushRef="#br0">719 4 6485,'-1'-3'1028,"-4"6"-345,-14 14-27,-24 29 116,-63 97 1039,56-74-1121,-108 133 1010,-42 57-264,147-193-1502,39-50-500,0 0 0,1 1 1,-18 33-1,29-47 216,0 0 0,1 0 0,0 0 0,-1 0 0,1 0-1,1 1 1,-1-1 0,0 0 0,1 1 0,-1-1 0,1 0 0,0 1 0,0-1 0,1 0 0,-1 1 0,1-1 0,-1 0 0,1 0 0,0 1 0,0-1 0,1 0 0,1 5-1,7 4-2673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18.904"/>
    </inkml:context>
    <inkml:brush xml:id="br0">
      <inkml:brushProperty name="width" value="0.1" units="cm"/>
      <inkml:brushProperty name="height" value="0.1" units="cm"/>
      <inkml:brushProperty name="color" value="#66CC00"/>
    </inkml:brush>
  </inkml:definitions>
  <inkml:trace contextRef="#ctx0" brushRef="#br0">18 0 9185,'0'0'-462,"0"3"-403,0-3 872,0 0 1,1 0-1,-1 0 1,0 0-1,0 0 1,0 0 0,0 1-1,0-1 1,0 0-1,1 0 1,-1 0-1,0 0 1,0 0-1,0 0 1,0 0-1,1 0 1,-1 0-1,0 0 1,0 0-1,0 0 1,0 0-1,1 0 1,-1 0-1,0 0 1,0 0 0,0 0-1,0 0 1,1 0-1,-1 0 1,0 0-1,0 0 1,0 0-1,0 0 1,1 0-1,-1 0 1,0 0-1,0 0 1,0 0-1,0-1 1,0 1-1,1 0 1,-1 0-1,0 0 1,0 0-1,0 0 1,0-1 0,0 1-1,0 0 1,0 0-1,0 0 1,0 0-1,0 0 1,1-1-1,-1 1 1,0 0-1,0 0 1,-19 161 1963,14-98-1490,4-46-305,1 0 1,1 0-1,1 0 0,0 0 1,1 0-1,1 0 0,1-1 1,0 0-1,12 26 0,-16-40-156,0 1-1,1-1 1,-1 0-1,1 1 1,-1-1-1,1 0 1,0 0-1,0 0 1,0 0-1,0 0 1,0-1-1,0 1 1,0-1-1,1 1 1,-1-1-1,1 0 1,-1 0-1,1 0 1,-1 0-1,4 1 1,-2-2-9,0 0 0,1 0 0,-1 0 0,0 0 0,0-1 0,0 0 0,1 1 0,-1-2 0,0 1 0,0 0 0,6-4 0,5-3-25,-1 0 0,-1-1 0,0-1 0,0 0 0,18-19 1,-24 21 7,20-18 12,-1-1 0,-1-2-1,35-54 1,-20 36 96,-39 46-21,1 1-74,-1 1 1,1 0-1,-1 0 0,0 0 0,1 0 1,-1 0-1,0 0 0,0 0 0,0 0 1,0 1-1,0-1 0,1 2 0,8 57 134,-7-39-40,0-1 0,2 0 0,9 28 1,-6-25-6,15 30 114,-21-50-195,-1-1-1,1 0 0,-1 1 0,1-1 1,0 0-1,0 0 0,0 0 0,0 0 0,0-1 1,1 1-1,-1 0 0,0-1 0,1 0 1,-1 1-1,1-1 0,5 1 0,-5-2-1,1 0 0,0 0-1,0-1 1,-1 0-1,1 0 1,-1 0 0,1 0-1,-1-1 1,1 1 0,-1-1-1,0 0 1,0 0-1,0 0 1,0 0 0,0-1-1,5-4 1,-3 1 2,-1 1 0,1-1 0,-1 0 0,-1 0 0,1 0 0,-1-1 0,0 1 0,0-1 0,-1 0 0,0 0 0,0 0 0,-1 0 0,0 0 0,1-15 0,-2 7-270,-1-1 1,0 0-1,-1 1 0,-1 0 1,-8-29-1,11 42-92,-1-1-1,0 1 1,1-1 0,0 0-1,-1 0 1,1 1-1,0-1 1,1 0-1,-1 1 1,0-1 0,1 0-1,-1 1 1,1-1-1,0 0 1,0 1 0,0-1-1,0 1 1,1-1-1,-1 1 1,0 0-1,1 0 1,0 0 0,0-1-1,3-2 1,5-1-2373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19.305"/>
    </inkml:context>
    <inkml:brush xml:id="br0">
      <inkml:brushProperty name="width" value="0.1" units="cm"/>
      <inkml:brushProperty name="height" value="0.1" units="cm"/>
      <inkml:brushProperty name="color" value="#66CC00"/>
    </inkml:brush>
  </inkml:definitions>
  <inkml:trace contextRef="#ctx0" brushRef="#br0">115 5 6137,'0'0'-274,"-1"-1"-105,1 1 448,0-1-1,-1 1 0,1 0 0,0-1 1,-1 1-1,1 0 0,-1 0 0,1-1 0,0 1 1,-1 0-1,1 0 0,-1 0 0,1 0 0,-1-1 1,1 1-1,-1 0 0,1 0 0,-1 0 1,1 0-1,-1 0 0,1 0 0,-1 0 0,1 0 1,-1 0-1,0 1 0,-4 2 103,1 0 1,-1 0-1,1 1 0,0 0 1,0 0-1,0 0 0,1 0 0,-1 1 1,1-1-1,0 1 0,0 0 1,1 0-1,-1 0 0,1 0 1,0 1-1,-1 5 0,-3 15 275,0 0 0,-2 33 0,0 0 171,-7 44-1538,15-101 171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19.721"/>
    </inkml:context>
    <inkml:brush xml:id="br0">
      <inkml:brushProperty name="width" value="0.1" units="cm"/>
      <inkml:brushProperty name="height" value="0.1" units="cm"/>
      <inkml:brushProperty name="color" value="#66CC00"/>
    </inkml:brush>
  </inkml:definitions>
  <inkml:trace contextRef="#ctx0" brushRef="#br0">0 60 5769,'0'0'-68,"3"-16"-28,-3 8 28,3-3-89,-3-4-271,0 6-760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20.306"/>
    </inkml:context>
    <inkml:brush xml:id="br0">
      <inkml:brushProperty name="width" value="0.1" units="cm"/>
      <inkml:brushProperty name="height" value="0.1" units="cm"/>
      <inkml:brushProperty name="color" value="#66CC00"/>
    </inkml:brush>
  </inkml:definitions>
  <inkml:trace contextRef="#ctx0" brushRef="#br0">33 368 3184,'0'0'-68,"-2"-1"269,-1 1-1,1-1 0,0 0 0,0 0 0,0 0 1,0 0-1,0 0 0,0 0 0,-2-3 0,-5-49 2506,9 51-2481,0-57 1021,3 46-1056,0 0 0,0 0 0,2 0 1,-1 1-1,1-1 0,1 1 0,15-22 0,3-9 209,-20 37-332,0 0 0,0 0 1,1 1-1,0-1 0,10-8 0,7-7 253,-20 19-289,0 1 1,0 0-1,0 0 0,1 0 1,-1 0-1,0 0 0,1 0 1,-1 0-1,1 1 1,-1-1-1,1 1 0,-1 0 1,4 0-1,27 0 252,-24 1-296,1 0 1,-1 1-1,0 1 0,0 0 1,0 0-1,9 5 1,-13-6-927,-1 1 0,1 1 0,-1-1 0,0 0 0,0 1 0,0 0 0,4 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20.925"/>
    </inkml:context>
    <inkml:brush xml:id="br0">
      <inkml:brushProperty name="width" value="0.1" units="cm"/>
      <inkml:brushProperty name="height" value="0.1" units="cm"/>
      <inkml:brushProperty name="color" value="#66CC00"/>
    </inkml:brush>
  </inkml:definitions>
  <inkml:trace contextRef="#ctx0" brushRef="#br0">63 214 6625,'0'0'-270,"0"0"54,0 1 206,-1-1 0,1 1 0,0-1 0,0 1 0,0-1 0,0 1 0,-1 0 0,1-1 0,0 1 0,0-1 0,0 1 0,0-1 0,0 1 0,0 0 0,1-1 0,-1 1 0,0-1 0,0 1 0,0-1 0,1 2 0,4 0 93,0 0-1,0 0 0,0-1 1,1 1-1,-1-1 0,0-1 1,1 1-1,-1-1 1,1 1-1,-1-1 0,1-1 1,-1 1-1,0-1 0,1 0 1,-1-1-1,10-2 0,-10 2-38,-1 0 0,0 0-1,1 0 1,-1 0-1,0 0 1,0-1-1,0 0 1,0 0 0,0 0-1,-1 0 1,1-1-1,-1 1 1,0-1-1,0 0 1,0 0 0,-1 0-1,1 0 1,-1 0-1,3-9 1,-2 1-91,0 1 0,-1-1-1,-1 0 1,1-20 0,-2 29 41,0-1 0,0 1 0,0 0-1,-1-1 1,0 1 0,1 0 0,-1 0 0,0-1-1,0 1 1,-1 0 0,1 0 0,-1 0 0,0 0-1,1 0 1,-1 1 0,0-1 0,-1 1 0,1-1-1,0 1 1,-1 0 0,-3-3 0,3 3 21,0 0 0,0 1 0,0 0 1,1-1-1,-1 1 0,-1 0 0,1 1 0,0-1 0,0 1 1,0-1-1,0 1 0,0 0 0,-1 0 0,1 0 1,0 0-1,0 1 0,0-1 0,-6 3 0,4-1 35,-1 0 0,1 1-1,0 0 1,0 1-1,0-1 1,0 1-1,0 0 1,1 0-1,-6 6 1,-4 7 267,1 0 1,1 1-1,1 0 1,-15 32-1,23-44-174,0 1-1,0 0 1,1 0 0,0 0-1,0 0 1,1 1-1,0-1 1,0 0 0,1 1-1,0-1 1,0 1-1,2 12 1,0-14-56,-1 0 0,1 0 0,0 0 0,1-1-1,-1 1 1,1-1 0,1 0 0,-1 0 0,0 0 0,1 0 0,0 0 0,0-1 0,1 0 0,-1 1 0,10 5 0,-2-2-73,1-1 1,-1 0 0,1-1 0,0 0 0,1-1-1,0 0 1,23 4 0,2-3-2884,58 1 1,-67-6-11,-10 1-212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31.308"/>
    </inkml:context>
    <inkml:brush xml:id="br0">
      <inkml:brushProperty name="width" value="0.1" units="cm"/>
      <inkml:brushProperty name="height" value="0.1" units="cm"/>
      <inkml:brushProperty name="color" value="#66CC00"/>
    </inkml:brush>
  </inkml:definitions>
  <inkml:trace contextRef="#ctx0" brushRef="#br0">394 303 2708,'-217'-144'1322,"197"132"-1540,-1-1 0,2-1 0,0-1-1,1-1 1,0 0 0,1-1-1,-21-29 1,31 37-210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54:33.180"/>
    </inkml:context>
    <inkml:brush xml:id="br0">
      <inkml:brushProperty name="width" value="0.1" units="cm"/>
      <inkml:brushProperty name="height" value="0.1" units="cm"/>
      <inkml:brushProperty name="color" value="#66CC00"/>
    </inkml:brush>
  </inkml:definitions>
  <inkml:trace contextRef="#ctx0" brushRef="#br0">667 0 2964,'0'0'218,"-6"2"-128,-3 0 44,-23 9 2073,21 19 369,9-23-2274,0 1 1,-1-1-1,0 0 1,-1 0-1,1 0 1,-1-1-1,-8 10 1,9-13-191,1 1-1,-1-1 1,1 1 0,0 0-1,0-1 1,-2 6 0,-7 11 217,-11 17 193,19-31-439,0 0-1,0 0 1,-1-1 0,-6 9 0,-35 51 351,44-64-433,-5 6 29,1 0 0,-1 0 0,1 0 1,-7 14-1,11-19-25,-14 12 48,14-13-47,-1 5 740,-2-9-731,-12-10-5,-71-55 44,73 58-55,-1 0 0,0 1 1,-1 0-1,0 2 1,0 0-1,-1 1 1,-26-7-1,29 8 18,-1 0 1,-20-10-1,10 4-33,23 10 10,-2 1-17,1-1 1,-1 1-1,0-1 0,0 0 0,0 0 1,1 0-1,-6-2 0,-8-3-2608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0.567"/>
    </inkml:context>
    <inkml:brush xml:id="br0">
      <inkml:brushProperty name="width" value="0.1" units="cm"/>
      <inkml:brushProperty name="height" value="0.1" units="cm"/>
      <inkml:brushProperty name="color" value="#849398"/>
    </inkml:brush>
  </inkml:definitions>
  <inkml:trace contextRef="#ctx0" brushRef="#br0">108 1 1920,'-13'113'2457,"9"-64"-1848,-2 0 0,-2 0 0,-3 0 0,-23 68 0,11-50-762,15-37-3339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1.955"/>
    </inkml:context>
    <inkml:brush xml:id="br0">
      <inkml:brushProperty name="width" value="0.1" units="cm"/>
      <inkml:brushProperty name="height" value="0.1" units="cm"/>
      <inkml:brushProperty name="color" value="#849398"/>
    </inkml:brush>
  </inkml:definitions>
  <inkml:trace contextRef="#ctx0" brushRef="#br0">22 1 4784,'-3'0'-300,"-15"0"2183,22 4-1661,9 9-17,0-1 370,-1 0-1,18 23 1,-14-12-189,1 0 0,1-1-1,25 22 1,-11-3 327,-31-40-577,28 5 186,-26-6-265,15-8-29,-4 1-67,-2 0 1,1-1-1,20-18 1,9-5-75,-1 5 46,0 1 0,75-32 0,-98 48 106,-15 7-1,1 0 1,0 1 0,0-1 0,0 1-1,-1 0 1,9-2 0,-11 3-28,-1 1 1,1-1-1,0 1 0,0-1 1,0 1-1,0-1 0,-1 1 1,1-1-1,0 1 0,0 0 1,-1-1-1,1 1 1,-1 0-1,1 0 0,0-1 1,-1 1-1,1 0 0,-1 0 1,0 0-1,1 0 0,-1 0 1,0-1-1,0 1 0,1 0 1,-1 2-1,6 27 288,-6-26-260,1 9 98,-1 0 0,-1 0 1,0 0-1,-1-1 1,-6 23-1,2-5 93,-25 147 921,14-116-2211,17-59 417,5 3-403,0 0 222,29-15-7744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2.636"/>
    </inkml:context>
    <inkml:brush xml:id="br0">
      <inkml:brushProperty name="width" value="0.1" units="cm"/>
      <inkml:brushProperty name="height" value="0.1" units="cm"/>
      <inkml:brushProperty name="color" value="#849398"/>
    </inkml:brush>
  </inkml:definitions>
  <inkml:trace contextRef="#ctx0" brushRef="#br0">2 152 6605,'0'0'-287,"2"4"-573,3 12 913,-3-12 397,6-3-339,-1-2 0,1 1-1,0-1 1,-1 0 0,1 0-1,-1-1 1,11-4 0,-10 4-44,53-21 172,-58 21-231,1 1-1,-1-1 1,1 0-1,-1 0 1,0 0-1,0-1 1,0 1-1,0-1 1,0 0-1,-1 0 0,1 0 1,-1 0-1,0 0 1,3-5-1,-4 4 23,0 0-1,0 1 0,-1-1 0,1 1 0,-1-1 0,0 0 1,0 1-1,0-1 0,-1 0 0,1 1 0,-1-1 1,0 0-1,0 1 0,0-1 0,-1 1 0,1 0 1,-1-1-1,0 1 0,0 0 0,0 0 0,0 0 1,0 0-1,-4-3 0,3 2 44,1 2 57,-3 1 48,5 0-150,-1 1 0,0-1 0,1 1 0,-1 0 0,1-1 0,-1 1 0,0 0 0,0-1 0,1 1 0,-1 0 0,0 0 0,1 0 0,-1 0 0,0-1 0,0 1 0,1 0 0,-1 0 0,0 0 0,0 1 0,1-1 0,-1 0 0,-1 0 0,-14 5 231,1 0-1,-29 13 0,39-16-173,0 1 0,0 0-1,1 0 1,-1 1 0,1-1 0,0 1 0,0 0 0,0 0 0,0 0 0,1 1 0,0-1 0,0 1 0,-4 7 0,5-6-18,-1 0 1,2 0-1,-1 0 1,0 0-1,1 0 0,0 0 1,1 0-1,0 1 0,-1-1 1,2 0-1,-1 1 1,1-1-1,0 0 0,0 0 1,1 0-1,0 0 0,0 0 1,0 0-1,1 0 1,0-1-1,0 1 0,0-1 1,8 9-1,-2-2 10,2-1 0,-1-1 0,2 1 0,-1-2 0,1 1 0,1-2 0,-1 0 0,26 12 0,-32-18-172,0 0 0,-1 0 0,1 0 0,0-1 0,0 0 0,0 0 0,1 0 0,-1-1 0,0 0 0,0 0 0,0 0 0,0-1 0,11-3 0,-7 2-812,-1-2-1,1 1 1,-1-1-1,18-11 0,-10 6-1576,1 2-573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8.353"/>
    </inkml:context>
    <inkml:brush xml:id="br0">
      <inkml:brushProperty name="width" value="0.05" units="cm"/>
      <inkml:brushProperty name="height" value="0.05" units="cm"/>
    </inkml:brush>
  </inkml:definitions>
  <inkml:trace contextRef="#ctx0" brushRef="#br0">1 597 6513,'0'0'-58,"7"-12"87,-7 12 39,1-1 1,-1 1-1,0-1 0,1 1 0,-1-1 0,1 1 0,-1-1 0,1 1 0,-1-1 0,1 1 1,-1-1-1,1 1 0,-1 0 0,1 0 0,0-1 0,-1 1 0,1 0 0,-1 0 0,1-1 1,0 1-1,-1 0 0,1 0 0,0 0 0,-1 0 0,1 0 0,0 0 0,1 0 0,7 5 135,-1-1 0,1 1 0,-1 1 1,0 0-1,0 0 0,0 0 0,-1 1 0,0 0 0,9 13 0,17 23 477,-14-20-312,-1 2 0,15 27-1,-26-41-273,0 1 1,0-1-1,1-1 0,1 0 1,0 0-1,14 12 0,-22-21-98,0 0 0,0 0-1,0 0 1,1-1 0,-1 1-1,0 0 1,1-1 0,-1 1 0,1-1-1,-1 0 1,1 1 0,-1-1 0,0 0-1,1 0 1,-1 0 0,1 0-1,-1 0 1,1 0 0,-1 0 0,1-1-1,-1 1 1,1-1 0,-1 1-1,0-1 1,1 1 0,-1-1 0,0 0-1,1 1 1,-1-1 0,0 0-1,0 0 1,0 0 0,0 0 0,0 0-1,0 0 1,0 0 0,0-1-1,0 1 1,0 0 0,-1 0 0,1-1-1,0-1 1,4-6-39,0-1-1,-1 1 1,0-1 0,3-14-1,54-232-1069,-48 206 966,3-23-29,12-76-420,-14 95 276,-11 45 301,0 1 0,0-1-1,-1 0 1,1-14 0,8-5 252,-5 15-61,-5 12-141,-1-1 0,1 0 0,0 0 0,0 1 0,0-1 0,0 0 0,0 1 0,0-1 0,1 1 0,-1-1 0,1 1 0,-1 0 0,1 0 0,-1 0 0,1-1 0,-1 1 0,1 1 0,3-2 0,33-11 441,-29 11-382,81-17 771,-54 12-679,38-12 0,6-6-1799,-76 24 1198,-1-1 1,1 1 0,0 1-1,-1-1 1,1 1 0,6-1 0,0 0-1123,-7 1-709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3.376"/>
    </inkml:context>
    <inkml:brush xml:id="br0">
      <inkml:brushProperty name="width" value="0.1" units="cm"/>
      <inkml:brushProperty name="height" value="0.1" units="cm"/>
      <inkml:brushProperty name="color" value="#849398"/>
    </inkml:brush>
  </inkml:definitions>
  <inkml:trace contextRef="#ctx0" brushRef="#br0">228 68 6525,'0'0'-349,"-3"-3"-212,-20-19 184,22 21 347,-15-11 226,-45-9 926,58 20-922,-1 1 5,-29 3 329,31-2-483,0-1 0,0 1 0,0-1 0,0 1 0,0 0 0,0 0 1,0 0-1,0 0 0,0 0 0,0 0 0,0 1 0,1-1 0,-1 1 0,1-1 0,-1 1 0,1-1 0,-1 1 0,0 2 0,-28 69 1014,23-52-751,5-17-269,0 0 0,1 1 1,-1-1-1,1 0 1,0 1-1,0-1 1,1 1-1,-1 0 1,1-1-1,0 1 1,0-1-1,0 1 1,1-1-1,1 8 1,12 44 404,-12-51-422,-2-4-36,0 1-1,1 0 1,-1 0 0,1-1 0,0 1 0,-1 0 0,1 0 0,0-1 0,0 1 0,0-1 0,0 1 0,0-1-1,1 0 1,-1 1 0,0-1 0,1 0 0,-1 0 0,1 0 0,-1 1 0,1-2 0,-1 1 0,1 0 0,0 0-1,0-1 1,-1 1 0,1 0 0,0-1 0,0 0 0,0 1 0,-1-1 0,1 0 0,0 0 0,0 0 0,0 0 0,0-1-1,-1 1 1,3-1 0,0 1 6,0 0-60,0-2-18,17-14-297,-1-2 1,0 0-1,-1 0 0,-1-2 0,26-36 0,-38 47 287,0-1 0,0 0 0,-1 0 0,5-12 0,-3 6-71,-5 13 142,23-63 17,-24 63 127,-1 37 1533,-3 9-1234,1-19-507,1-1 0,0 0 1,4 25-1,3-22-4714,5-21 1945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3.920"/>
    </inkml:context>
    <inkml:brush xml:id="br0">
      <inkml:brushProperty name="width" value="0.1" units="cm"/>
      <inkml:brushProperty name="height" value="0.1" units="cm"/>
      <inkml:brushProperty name="color" value="#849398"/>
    </inkml:brush>
  </inkml:definitions>
  <inkml:trace contextRef="#ctx0" brushRef="#br0">190 38 6305,'0'-2'-26,"1"1"1,-1 0 0,0 0 0,0 0 0,0-1 0,1 1 0,-1 0-1,-1 0 1,1 0 0,0-1 0,0 1 0,0 0 0,-1 0-1,1 0 1,0-1 0,-1 1 0,1 0 0,-1 0 0,1 0 0,-1 0-1,0 0 1,0 0 0,1 0 0,-1 0 0,0 0 0,0 1 0,0-1-1,0 0 1,0 0 0,0 1 0,0-1 0,0 0 0,0 1-1,0-1 1,-2 0 0,0 0 65,-8 1 53,0 0 51,6 1-27,-4 2 19,0 0 0,0 1 0,1 0 0,-1 0-1,1 1 1,0 0 0,0 0 0,0 1 0,0 0 0,1 0-1,-12 15 1,18-20 24,-1 15 94,3-13-245,1-1-1,0 1 1,-1-1-1,1 1 1,1-1 0,-1 1-1,0-1 1,0 0-1,1 0 1,-1 0-1,1-1 1,0 1-1,5 2 1,-5-3 1,-1 1 0,1 0 1,0 0-1,0 0 0,-1 0 1,1 0-1,-1 1 0,3 2 1,1 2 53,3 1 82,-1 1 0,-1 0 0,1 1 0,-2-1 0,1 1 0,-1 1 0,-1-1 0,0 1 0,5 16 0,-9-25-119,-1-1-1,0 1 0,0-1 1,0 1-1,0 0 1,0-1-1,0 1 0,0 0 1,0-1-1,0 1 1,-1-1-1,1 1 0,-1-1 1,1 1-1,-1-1 1,0 1-1,1-1 0,-1 1 1,0-1-1,0 0 0,0 1 1,0-1-1,0 0 1,0 0-1,-1 0 0,-1 2 1,0-1 13,-1 1 0,1 0 0,-1-1 0,1 0 0,-1 0 0,0 0 0,0-1 0,0 1 1,-5 0-1,4 0-129,-1-1-1,1-1 1,-1 1 0,1-1 0,-1 0 0,1 0 0,-1-1 0,1 1 0,-1-1 0,1 0 0,-1-1 0,1 1 0,0-1 0,-6-3 0,9 4-235,0 0 0,1 0 0,-1 0 0,0-1 0,1 1 0,-1-1 1,1 1-1,-1-1 0,1 0 0,0 1 0,-1-1 0,1 0 1,-1-2-1,1 2-70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4.288"/>
    </inkml:context>
    <inkml:brush xml:id="br0">
      <inkml:brushProperty name="width" value="0.1" units="cm"/>
      <inkml:brushProperty name="height" value="0.1" units="cm"/>
      <inkml:brushProperty name="color" value="#849398"/>
    </inkml:brush>
  </inkml:definitions>
  <inkml:trace contextRef="#ctx0" brushRef="#br0">0 9 5849,'4'-6'-342,"-4"5"356,0 1-1,0 0 0,1 0 1,-1 0-1,0 0 1,0 0-1,0-1 0,0 1 1,0 0-1,0 0 0,0 0 1,0 0-1,0 0 1,1 0-1,-1 0 0,0 0 1,0 0-1,0-1 0,0 1 1,0 0-1,0 0 1,1 0-1,-1 0 0,0 0 1,0 0-1,0 0 0,0 0 1,0 0-1,1 0 1,-1 0-1,0 0 0,0 0 1,0 0-1,0 0 1,0 0-1,1 0 0,-1 0 1,0 0-1,0 0 0,0 0 1,0 1-1,0-1 1,0 0-1,1 0 0,-1 0 1,0 0-1,0 0 0,0 0 1,0 0-1,0 0 1,0 0-1,0 1 0,0-1 1,0 0-1,1 0 0,-1 0 1,0 0-1,0 1 1,1 5 154,0 1 1,0 0-1,0 0 1,-1 0-1,0 0 1,0 0-1,-2 12 1,0-10 11,2 0-1,-1 0 1,1 0 0,0 0 0,4 18-1,-2-17-65,2 1 0,-1-1 0,1 0 0,1-1-1,0 1 1,0-1 0,9 12 0,-10-16-86,0-1 0,0 1 0,1-1 0,-1 1 0,1-2 1,0 1-1,0 0 0,0-1 0,1 0 0,-1 0 0,1 0 0,0-1 0,10 3 1,-9-5-16,29-6-22,-29 1 5,-3 1-1,0 1-10,-1 0 0,1 0-1,-1 0 1,0 0 0,0-1 0,0 1 0,0-1 0,0 0 0,-1 0-1,0 0 1,0 0 0,0 0 0,0-1 0,1-6 0,3-9-484,4-38 0,-8 44 91,9-44-4021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4.674"/>
    </inkml:context>
    <inkml:brush xml:id="br0">
      <inkml:brushProperty name="width" value="0.1" units="cm"/>
      <inkml:brushProperty name="height" value="0.1" units="cm"/>
      <inkml:brushProperty name="color" value="#849398"/>
    </inkml:brush>
  </inkml:definitions>
  <inkml:trace contextRef="#ctx0" brushRef="#br0">26 131 5324,'1'4'-98,"3"32"734,-1 52 0,-3-86-420,-1 1 136,-4 6-451,5-9 131,0 0-1,0 0 1,0 0 0,0 0 0,0 0-1,0 0 1,0 0 0,-1 1 0,1-1-1,0 0 1,0 0 0,0 0 0,0 0 0,0 0-1,0 0 1,-1 0 0,1 0 0,0 0-1,0 0 1,0 0 0,0 0 0,0 0 0,0 0-1,-1 0 1,1 0 0,0 0 0,0 0-1,0 0 1,0 0 0,0 0 0,-1 0-1,1 0 1,0 0 0,0 0 0,0 0 0,0-1-1,0 1 1,0 0 0,0 0 0,-1 0-1,1 0 1,0 0 0,0 0 0,0 0-1,0 0 1,0-1 0,0 1 0,0 0 0,0 0-1,0 0 1,0 0 0,0 0 0,0 0-1,0-1 1,-4-5 23,1-1 0,0 0 1,0 0-1,1 0 0,0 0 0,0 0 0,1 0 1,0 0-1,0-1 0,1 1 0,0-11 0,1 9 10,1 0 0,0 0 0,0 0 0,1 0 0,0 0 0,0 0 0,1 1 0,1 0 0,-1 0 0,1 0 0,1 0 0,-1 1 0,1-1 0,1 1 0,12-11 0,-13 14-117,0 0-1,1 0 1,-1 1-1,1 0 0,-1 0 1,1 1-1,7-2 1,-3 0-335,-4 3-300,1 1 1,0-1 0,0 1-1,-1 0 1,1 1-1,9 1 1,-14-1 86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5.037"/>
    </inkml:context>
    <inkml:brush xml:id="br0">
      <inkml:brushProperty name="width" value="0.1" units="cm"/>
      <inkml:brushProperty name="height" value="0.1" units="cm"/>
      <inkml:brushProperty name="color" value="#849398"/>
    </inkml:brush>
  </inkml:definitions>
  <inkml:trace contextRef="#ctx0" brushRef="#br0">39 71 5645,'16'12'-564,"-12"-9"527,1 0 1,-1-1-1,1 1 0,0-1 1,-1 0-1,10 3 0,-12-5 39,1 1 0,-1-1 0,0 1 0,0-1 0,1 0 0,-1 0 0,0 0 0,0 0 0,1 0 0,-1-1 0,0 1 0,0-1 0,0 1 0,0-1 0,1 0 0,-1 0 0,0 0 0,2-2 0,12-7 78,-15 10-73,1-1 0,-1 1 0,0-1 0,0 0 0,1 0-1,-1 0 1,0 1 0,0-1 0,0 0 0,0 0 0,0-1 0,0 1-1,0 0 1,0 0 0,-1 0 0,1 0 0,0-1 0,-1 1-1,1 0 1,-1-1 0,1 1 0,-1-1 0,0 1 0,0 0 0,1-1-1,-1 1 1,0-1 0,0 1 0,-1-3 0,1 2 51,-2-2 10,1 1-25,0 0-1,-1 0 1,0 1-1,1-1 1,-1 1-1,0 0 1,0-1-1,0 1 1,0 0-1,-1 0 1,1 0-1,0 0 0,-1 1 1,0-1-1,1 1 1,-1 0-1,0-1 1,-5 0-1,5 1 41,0 0 0,-1 0 0,1 1 0,0 0 0,0 0 0,-1 0 0,1 0 0,0 0 0,-1 1 0,1-1-1,0 1 1,0 0 0,0 0 0,-1 0 0,1 0 0,0 0 0,0 1 0,1 0 0,-1-1 0,-3 4 0,0 0 122,1 0 0,0 0 0,1 0 1,-1 0-1,1 1 0,0 0 0,1 0 0,-6 12 1,6-11-30,0 0 0,1 0 1,0 0-1,0 0 0,1 0 1,0 0-1,1 0 0,-1 1 1,1-1-1,2 13 1,-2-16-154,1-1 1,-1 0 0,1 0 0,0 0 0,0 0 0,0 0 0,0 0 0,1 0 0,-1-1 0,1 1 0,-1 0 0,1-1 0,0 1 0,0-1 0,1 0-1,-1 0 1,0 1 0,1-1 0,-1-1 0,1 1 0,-1 0 0,1-1 0,0 1 0,0-1 0,0 0 0,3 1 0,-4-1-303,4-2-144,45-17-1333,3-10-3694,-39 18 2958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5.761"/>
    </inkml:context>
    <inkml:brush xml:id="br0">
      <inkml:brushProperty name="width" value="0.1" units="cm"/>
      <inkml:brushProperty name="height" value="0.1" units="cm"/>
      <inkml:brushProperty name="color" value="#849398"/>
    </inkml:brush>
  </inkml:definitions>
  <inkml:trace contextRef="#ctx0" brushRef="#br0">24 156 5785,'0'0'-177,"-1"4"17,-18 37 967,18-39-239,0-9-526,1 6-43,-1-9 9,0 1 1,1-1-1,1 1 1,1-15 0,2 9-37,0 1 0,1 0 1,7-13-1,6-18 156,-17 44-116,0-1 0,1 1-1,-1-1 1,1 1 0,-1 0 0,1 0 0,-1 0 0,1 0-1,0 0 1,-1 0 0,1 0 0,0 0 0,0 1 0,0-1-1,-1 0 1,1 1 0,0 0 0,0 0 0,0-1-1,0 1 1,0 0 0,0 0 0,0 1 0,0-1 0,0 0-1,0 1 1,-1-1 0,1 1 0,0-1 0,0 1 0,0 0-1,-1 0 1,4 2 0,4 7 123,-1 0 0,0 1 0,-1 1 0,0-1 1,0 1-1,-1 0 0,-1 1 0,0-1 0,-1 1 0,0 0 0,3 24 0,3 29 390,2-30-357,-11-33-234,2-10-621,9-26 477,24-54-463,-32 79 610,1 0 1,0 0 0,0 1-1,1-1 1,-1 1 0,2 0-1,-1 1 1,10-9 0,-12 12 116,0-1 1,0 1-1,1 0 1,-1 0 0,1 1-1,0-1 1,0 1-1,-1 0 1,1 0 0,1 1-1,-1-1 1,0 1-1,0 0 1,0 1 0,10-1-1,-12 1-2,0 1 1,-1-1-1,1 1 1,0 0-1,0-1 1,0 1-1,-1 0 0,1 1 1,-1-1-1,1 0 1,-1 1-1,1-1 0,3 5 1,28 30 637,-23-24-458,55 73-3337,-54-76-1906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6.147"/>
    </inkml:context>
    <inkml:brush xml:id="br0">
      <inkml:brushProperty name="width" value="0.1" units="cm"/>
      <inkml:brushProperty name="height" value="0.1" units="cm"/>
      <inkml:brushProperty name="color" value="#849398"/>
    </inkml:brush>
  </inkml:definitions>
  <inkml:trace contextRef="#ctx0" brushRef="#br0">14 186 5993,'0'0'-234,"4"-1"-234,13-3 479,-12 3 12,10-10 75,-9 8-90,-1-1-1,0 1 1,1-1-1,-2 0 1,1 0 0,0 0-1,-1-1 1,0 0-1,0 1 1,0-2-1,0 1 1,-1 0-1,0-1 1,0 1 0,-1-1-1,1 0 1,-1 0-1,-1 0 1,1 0-1,-1 0 1,0 0-1,0-1 1,-1-6 0,0 10 9,-1 1 0,0-1 1,0 1-1,0-1 0,0 1 1,-1 0-1,1-1 1,-1 1-1,1 0 0,-4-4 1,1 1 90,2 3 75,-17 0 271,15 1-192,4 2-245,-1-1 0,1 0 0,0 1 0,0-1 0,-1 1 0,1-1 0,0 1 0,-1-1 0,1 0 0,0 1-1,-1-1 1,1 0 0,0 0 0,-1 1 0,1-1 0,-1 0 0,1 0 0,-1 1 0,1-1 0,-1 0 0,1 0 0,-1 0 0,0 0 0,-13 8 396,5 2-106,2 1 1,-1-1 0,1 1-1,1 0 1,0 1 0,1-1 0,-7 19-1,11-26-211,0 0-1,1 1 0,-1-1 1,1 0-1,0 0 1,0 0-1,0 1 0,0-1 1,1 0-1,0 0 1,0 0-1,0 1 0,0-1 1,3 4-1,-3-6-150,0 0-1,0 0 1,0 0 0,0-1-1,1 1 1,-1 0-1,1-1 1,-1 1 0,1-1-1,0 1 1,-1-1-1,1 0 1,0 0-1,0 0 1,0 0 0,0 0-1,0 0 1,0 0-1,0-1 1,1 1 0,-1-1-1,0 1 1,0-1-1,0 0 1,0 0-1,1 0 1,-1 0 0,3-1-1,55-12-5078,-43 6 2216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6.542"/>
    </inkml:context>
    <inkml:brush xml:id="br0">
      <inkml:brushProperty name="width" value="0.1" units="cm"/>
      <inkml:brushProperty name="height" value="0.1" units="cm"/>
      <inkml:brushProperty name="color" value="#849398"/>
    </inkml:brush>
  </inkml:definitions>
  <inkml:trace contextRef="#ctx0" brushRef="#br0">6 200 6369,'0'0'377,"-2"-5"-298,1-1-60,0 1 0,0-1 0,1 1 1,0-1-1,0 0 0,0 1 1,0-1-1,1 1 0,0-1 0,0 0 1,1 1-1,0 0 0,2-8 1,38-67-86,-41 78 77,1-1 0,-1 1 0,1 0 1,0 1-1,-1-1 0,1 0 0,0 0 1,0 1-1,0-1 0,1 1 0,-1 0 1,0 0-1,0-1 0,1 1 0,-1 1 1,1-1-1,-1 0 0,1 1 0,4-1 1,-1 0 72,1 0 0,-1 1 1,1 0-1,-1 1 0,12 1 0,-15-1-11,0 0-1,0 1 1,0-1-1,0 1 1,-1-1-1,1 1 1,0 0-1,-1 0 1,0 0-1,1 0 1,-1 1-1,0-1 1,0 0-1,2 4 1,-1-1 86,1 1 0,-1-1 1,0 1-1,-1 0 0,4 9 0,24 103 1046,-18-58-2614,-9-51 527,4 13-195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6.929"/>
    </inkml:context>
    <inkml:brush xml:id="br0">
      <inkml:brushProperty name="width" value="0.1" units="cm"/>
      <inkml:brushProperty name="height" value="0.1" units="cm"/>
      <inkml:brushProperty name="color" value="#849398"/>
    </inkml:brush>
  </inkml:definitions>
  <inkml:trace contextRef="#ctx0" brushRef="#br0">8 44 5697,'15'-35'-290,"-15"35"300,0 0 0,0-1 1,0 1-1,0 0 0,0-1 0,1 1 0,-1 0 0,0-1 1,0 1-1,0-1 0,0 1 0,0 0 0,1 0 0,-1-1 0,0 1 1,0 0-1,1-1 0,-1 1 0,0 0 0,0 0 0,1-1 1,-1 1-1,0 0 0,1 0 0,-1 0 0,0-1 0,1 1 0,-1 0 1,0 0-1,1 0 0,-1 0 0,1 0 0,-1 0 0,12 7 628,5 18 41,-16-20-566,0 0 0,0 0 0,0 0 1,-1 0-1,0 0 0,0 0 1,0 0-1,-1 0 0,1 0 0,-3 9 1,-2 23 464,4-10-219,-3 1 0,0-1 1,-13 43-1,-5 37 531,19-88-641,1-1 0,1 0 0,1 1 0,0-1 0,2 1 0,4 25 0,-4-38-239,-1-1 0,1 0 0,0 1 0,0-1 0,0 0 0,1 0 1,0 0-1,0 0 0,0-1 0,0 1 0,1-1 0,0 0 0,0 0 0,0 0 1,0 0-1,1-1 0,-1 0 0,1 0 0,0 0 0,0 0 0,0-1 0,0 0 1,0 0-1,1 0 0,7 1 0,-9-2-224,1-1-1,0 1 1,0-1 0,-1 0 0,1-1 0,0 1-1,0-1 1,-1 0 0,1 0 0,-1 0 0,1-1-1,-1 1 1,1-1 0,7-5 0,-3 1-735,0 0 0,0-1 0,-1 0-1,0 0 1,10-12 0,0-1-1513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7.285"/>
    </inkml:context>
    <inkml:brush xml:id="br0">
      <inkml:brushProperty name="width" value="0.1" units="cm"/>
      <inkml:brushProperty name="height" value="0.1" units="cm"/>
      <inkml:brushProperty name="color" value="#849398"/>
    </inkml:brush>
  </inkml:definitions>
  <inkml:trace contextRef="#ctx0" brushRef="#br0">432 44 6465,'-14'-17'140,"6"10"28,-10 4 84,0-4 148,-4 4 36,-2 0-28,-2-1-52,-4 4-104,-6 0-108,-3 4-176,-2-4-236,6 6-308,-5 1-520,0 3-1305,0 3-391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8.954"/>
    </inkml:context>
    <inkml:brush xml:id="br0">
      <inkml:brushProperty name="width" value="0.05" units="cm"/>
      <inkml:brushProperty name="height" value="0.05" units="cm"/>
    </inkml:brush>
  </inkml:definitions>
  <inkml:trace contextRef="#ctx0" brushRef="#br0">92 157 6277,'0'0'-50,"-5"6"-37,3-4 225,2-8 725,1-1-779,1 0-1,-1 0 0,2 0 0,-1 0 1,1 1-1,-1-1 0,2 1 1,-1 0-1,1 0 0,8-11 0,-6 11 36,1-1 0,-1 1 0,1 0-1,1 1 1,-1 0 0,1 0 0,0 0-1,0 1 1,0 0 0,1 1-1,-1 0 1,16-4 0,-15 5-44,-1-1 1,1 2-1,0-1 1,-1 1-1,1 0 1,0 1 0,0 0-1,0 1 1,0 0-1,0 0 1,-1 1-1,1 0 1,0 0-1,12 6 1,-20-7-57,1 0 0,0 0 1,0 1-1,-1-1 0,1 1 0,-1 0 1,0-1-1,1 1 0,-1 0 1,0 0-1,2 3 0,5 7 81,-7-11-92,0 1 1,-1-1-1,1 1 1,0-1-1,-1 1 1,1-1-1,-1 1 1,0-1-1,1 1 1,-1 0-1,0-1 1,0 1-1,0-1 0,0 1 1,-1 3-1,1-1 35,0 4-22,-1 0 0,0 0 0,-1-1 1,0 1-1,0 0 0,0-1 0,-1 0 0,-4 9 0,-36 56 76,35-60-82,-11 13 14,-1-1-1,-1-1 1,-1-1 0,-1-1-1,-29 21 1,13-11 39,-82 61 349,119-90-363,0-1-1,0 0 1,1 1 0,-1 0 0,0-1 0,1 1-1,-1 0 1,1 0 0,-1 0 0,1 0 0,0 0 0,0 0-1,0 0 1,-2 5 0,3-6-27,0 0 1,1 0-1,-1 0 0,0 1 1,0-1-1,1 0 0,-1 0 1,1 0-1,-1 0 0,1 0 0,0 1 1,-1-1-1,1 0 0,0 0 1,-1-1-1,1 1 0,0 0 1,0 0-1,0 0 0,0 0 1,0-1-1,0 1 0,0 0 1,0-1-1,0 1 0,1-1 1,-1 0-1,0 1 0,0-1 1,0 0-1,1 1 0,0-1 1,16 5-122,0-1 0,1-1 0,-1 0 1,1-2-1,-1 0 0,35-3 1,117-24-7506,-147 22 6151,24-6-904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8:16:38.501"/>
    </inkml:context>
    <inkml:brush xml:id="br0">
      <inkml:brushProperty name="width" value="0.1" units="cm"/>
      <inkml:brushProperty name="height" value="0.1" units="cm"/>
      <inkml:brushProperty name="color" value="#849398"/>
    </inkml:brush>
  </inkml:definitions>
  <inkml:trace contextRef="#ctx0" brushRef="#br0">565 0 6109,'0'0'-199,"0"6"-8,-4 38 1158,-14 75 0,9-71-390,-15 212 1799,0 1-640,16-217-1495,-66 495 2008,62-386-1536,-5 117 159,17-244-794,-1 40 104,13 104-1,-10-138-126,-3-27-30,1 0 0,0 0-1,1 0 1,-1 0-1,1 0 1,2 7 0,-3-11-18,0 1 0,0 0 0,0-1 1,0 1-1,0-1 0,0 1 1,0-1-1,-1 1 0,1-1 1,0 1-1,-1-1 0,0 0 0,1 1 1,-1-1-1,0 1 0,1-1 1,-1 0-1,0 0 0,-1 2 1,-5-8-56,-48-38-357,1-4-1,-87-97 0,118 119 398,-17-27-6,31 39 172,0 1 0,-20-22 0,26 32-98,-10-19 1644,28 40-1469,1-2 0,20 18 0,169 155 676,-127-116-804,-23-19-25,-8-9-68,-45-45-20,-1 0 17,0-1 0,-1 1 0,1-1 0,-1 0 0,1 1 0,0-1 0,-1 0 0,1 0-1,0 0 1,-1 0 0,1 1 0,0-1 0,-1 0 0,1 0 0,0 0 0,0 0 0,-1-1 0,1 1-1,0 0 1,-1 0 0,1 0 0,1-1 0,18-14-62,0-2 1,-1 0-1,0-1 0,20-28 1,31-29 110,-45 52-32,-1-1-219,44-32 0,-31 32-2121,23-9-7654,-47 27 5920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37.142"/>
    </inkml:context>
    <inkml:brush xml:id="br0">
      <inkml:brushProperty name="width" value="0.05" units="cm"/>
      <inkml:brushProperty name="height" value="0.05" units="cm"/>
    </inkml:brush>
  </inkml:definitions>
  <inkml:trace contextRef="#ctx0" brushRef="#br0">902 0 3748,'6'3'7835,"-25"4"-6272,-41 4-820,-167-7 1728,142-5-1659,44 1-388,5-1 214,-39 5 1,20-4 232,52 0-779,1 0-37,-1 1 1,0 0 0,0-1-1,1 1 1,-1 0-1,0 1 1,-4 1 0,1 8 43,-1 0 1,2 1 0,0-1-1,0 1 1,-5 21 0,-42 207 748,49-223-799,1 1 0,1 28-1,0 3 34,-8 52 90,-3 0-1,-32 121 0,-34 109 118,61-198-132,7-54-89,8-56-42,-8 38 0,10-58-24,-1 0 0,1 0 0,0-1 0,0 1 0,0 0 1,0 0-1,0 0 0,0 0 0,2 3 0,-2-3-1,1 0-1,-1 0 1,1 0 0,-1 0-1,0 0 1,0 0-1,-1 0 1,1 0 0,-2 5-1,3-7 4,-1 1-1,0-1 1,0 0-1,1 1 1,-1-1 0,1 1-1,-1-1 1,1 0-1,0 1 1,0-1-1,-1 0 1,1 0-1,0 0 1,0 1 0,0-1-1,0 0 1,0 0-1,0-1 1,1 1-1,-1 0 1,0 0 0,0 0-1,1-1 1,-1 1-1,2 0 1,33 2 2,316 7-273,-352-10 259,107 1-2561,-54-7-2059,-4-8-4158,-34 6 3739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38.352"/>
    </inkml:context>
    <inkml:brush xml:id="br0">
      <inkml:brushProperty name="width" value="0.05" units="cm"/>
      <inkml:brushProperty name="height" value="0.05" units="cm"/>
    </inkml:brush>
  </inkml:definitions>
  <inkml:trace contextRef="#ctx0" brushRef="#br0">309 75 9469,'14'-33'-553,"-14"31"650,-1 0 0,1 0 1,-1 1-1,1-1 0,-1 0 0,0 0 0,0 0 0,0 1 1,0-1-1,0 0 0,0 1 0,0-1 0,0 1 0,-1 0 1,1-1-1,-1 1 0,1 0 0,-1 0 0,1-1 0,-1 1 1,0 1-1,1-1 0,-1 0 0,0 0 0,0 1 0,0-1 1,0 1-1,1-1 0,-1 1 0,0 0 0,-3 0 0,-8-2 339,-1 1 1,1 0-1,-20 2 0,23 1-297,0 0 0,1 0 0,-1 0 1,1 1-1,-1 1 0,1 0 0,0 0 0,0 1 0,0 0 1,1 0-1,0 1 0,0 0 0,0 0 0,1 1 0,0 0 0,0 1 1,1-1-1,0 1 0,0 1 0,1-1 0,0 1 0,-5 10 1,7-12-90,0 0-1,0 0 1,1 0 0,0 0 0,0 0 0,0 0 0,1 0 0,1 1 0,-1-1 0,1 1 0,0-1 0,0 0 0,1 1 0,0-1 0,1 0-1,0 0 1,0 0 0,0 0 0,1 0 0,0 0 0,0 0 0,0-1 0,1 1 0,0-1 0,1 0 0,-1-1 0,1 1 0,0-1 0,0 0-1,8 6 1,0-3-7,-1 0-1,1-1 0,0-1 0,0 0 0,1-1 0,0 0 1,0-1-1,0-1 0,0 0 0,0-1 0,1 0 0,20-1 1,-26-2-32,0 1 0,-1-1 0,0 0 0,1-1 0,-1 0 0,0-1 0,0 1 1,0-2-1,0 1 0,8-5 0,-11 4-11,0 1 0,-1-1 0,1 0 0,-1 0 0,1 0 1,-1-1-1,-1 0 0,1 0 0,-1 0 0,0 0 0,0 0 0,0 0 0,-1-1 0,1 1 0,1-10 0,-3 8-22,0 1-1,-1-1 1,0 1-1,0-1 1,0 0-1,-1 1 1,0-1-1,0 0 1,-1 1-1,1-1 1,-2 1-1,1 0 1,-1 0-1,0 0 1,0 0-1,0 0 1,-1 1-1,0-1 0,0 1 1,0 0-1,-11-9 1,9 8-298,-2 0 0,1 0 0,-1 0 0,0 1 0,0 0 0,-16-7 0,18 10-219,0 0 1,0 0-1,1 0 0,-1 1 0,-1 0 1,1 0-1,0 1 0,0 0 0,0 0 1,-10 1-1,13 0 80,1-1-1,-1 1 1,1-1-1,-1 1 1,1 0 0,0 0-1,-1 0 1,1 0 0,0 1-1,-4 2 1,-8 10-3161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38.721"/>
    </inkml:context>
    <inkml:brush xml:id="br0">
      <inkml:brushProperty name="width" value="0.05" units="cm"/>
      <inkml:brushProperty name="height" value="0.05" units="cm"/>
    </inkml:brush>
  </inkml:definitions>
  <inkml:trace contextRef="#ctx0" brushRef="#br0">0 24 7805,'4'-5'-377,"11"-13"2705,-15 18-2261,1 0 1,-1 0 0,1 0-1,-1 0 1,1 0 0,-1 0-1,1 1 1,-1-1-1,1 0 1,-1 0 0,1 1-1,-1-1 1,1 0 0,-1 1-1,0-1 1,1 0-1,-1 1 1,0-1 0,1 1-1,-1-1 1,0 0 0,1 1-1,-1-1 1,0 1 0,0-1-1,1 1 1,-1-1-1,0 1 1,0-1 0,0 1-1,0-1 1,0 1 0,0-1-1,0 1 1,0 0-1,1 4 163,0 0-1,-1-1 0,1 1 1,-1 0-1,0 0 0,0-1 1,-2 10-1,0 9 467,-9 144 2399,2-43-2165,8-88-2182,5 51 0,2-60-1858,4-14-4303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39.622"/>
    </inkml:context>
    <inkml:brush xml:id="br0">
      <inkml:brushProperty name="width" value="0.05" units="cm"/>
      <inkml:brushProperty name="height" value="0.05" units="cm"/>
    </inkml:brush>
  </inkml:definitions>
  <inkml:trace contextRef="#ctx0" brushRef="#br0">0 22 7789,'0'0'-283,"4"-2"-184,7-1 711,0 1 1,1 0-1,-1 0 0,1 1 0,-1 1 0,23 1 0,19-1 549,162-2 1202,-2-7 826,-211 9-2771,0 0-1,-1 0 0,1 1 0,0-1 1,0 1-1,-1-1 0,1 1 0,0-1 1,-1 1-1,1 0 0,-1 0 0,1 0 1,-1 0-1,1 0 0,-1 0 0,0 0 1,1 0-1,-1 1 0,0-1 0,0 0 1,0 1-1,0-1 0,0 1 0,0-1 1,0 1-1,-1 0 0,1-1 0,0 4 1,2 3 124,-1 1 0,-1 0 0,1 0 1,-1 11-1,-1-11-19,1 15 112,-1-1 0,-1 1 0,-1-1 0,-7 32 0,-30 90 456,6-25-309,9-25-125,7-35 2,-14 110 0,-2 90 129,19-158-286,10-67-90,-3 11 23,0 58 1,5-69-57,1 20 17,3-37-30,-2-10-11,1 0 0,0 0-1,1 0 1,3 10 0,-2 30-63,-2-47 79,-1 0 0,0 0 2,0 0 1,0 0 0,0 0 0,0 0-1,0 0 1,0 0 0,0 0 0,0 0 0,0 0-1,0 0 1,-1 0 0,1 0 0,0 0-1,-1 0 1,1 0 0,-1 0 0,1 0-1,-1-1 1,1 1 0,-1 0 0,0 0-1,1 0 1,-1-1 0,-1 2 0,-25 2 376,-44 0 0,-71-10-1175,113 2-1349,-35-8 0,60 10 1372,0 1 0,0-1 0,0 1 0,0-1 1,1 0-1,-1 0 0,1-1 0,-1 1 1,1-1-1,0 0 0,0 0 0,-3-3 1,-1-7-3988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42.141"/>
    </inkml:context>
    <inkml:brush xml:id="br0">
      <inkml:brushProperty name="width" value="0.05" units="cm"/>
      <inkml:brushProperty name="height" value="0.05" units="cm"/>
    </inkml:brush>
  </inkml:definitions>
  <inkml:trace contextRef="#ctx0" brushRef="#br0">836 11 8961,'0'0'-314,"0"0"315,0 0-1,1-1 1,-1 1 0,0 0 0,0 0 0,0 0-1,1 0 1,-1 0 0,0 0 0,0-1 0,0 1-1,0 0 1,1 0 0,-1 0 0,0 0 0,0-1-1,0 1 1,0 0 0,0 0 0,0 0 0,0-1-1,0 1 1,0 0 0,0 0 0,0-1 0,0 1-1,1 0 1,-1 0 0,-1 0 0,1-1 0,0 1-1,0 0 1,0 0 0,0-1 0,0 1 0,0 0-1,0 0 1,0 0 0,0-1 0,0 1 0,0 0-1,0 0 1,-1 0 0,1 0 0,0-1 0,0 1-1,0 0 1,0 0 0,-1 0 0,1 0 0,0 0-1,0-1 1,0 1 0,-1 0 0,1 0 0,0 0-1,0 0 1,0 0 0,-1 0 0,1 0 0,0 0-1,0 0 1,0 0 0,-1 0 0,1 0 0,0 0-1,0 0 1,-1 0 0,1 0 0,-58 12 2095,55-11-1573,-35 13 3285,30-12-3690,-1 1 0,1-1 1,-1-1-1,0 0 0,0 0 0,0-1 0,1 0 1,-1 0-1,-15-3 0,-35 1 118,-223 9 301,137-12 542,142 5-764,2-1-292,-1 1-1,1 0 0,0-1 1,-1 1-1,1 0 1,0 0-1,-1 0 1,1 0-1,0 0 1,-1 0-1,1 0 1,-1 1-1,1-1 1,0 0-1,0 1 1,-1-1-1,1 1 1,0-1-1,0 1 1,-2 1-1,-1 13 55,2 1 0,0-1 1,1 0-1,1 32 0,-1 19 72,-1 77 72,3-75-124,-8 370 270,3-396-376,-2 9-28,6-49 27,-7 24-143,2-7 117,-7 15 40,11-32 0,-12 23 1,12-24 9,-4 11 53,2-9-60,3-5-12,-11 37 83,7-26-72,3-6-1,-1 0 1,1 1-1,0-1 0,0 1 1,0-1-1,0 1 0,0-1 1,1 1-1,0-1 0,0 8 1,-1-7 1,-7 27-1,7-10-6,-3 33 13,4-52-7,0 13-9,0-4 8,0-8 11,0 9 0,-1-11-11,1 0 0,0-1 1,0 1-1,0 0 1,1-1-1,-1 1 1,0 0-1,0-1 0,0 1 1,0 0-1,1-1 1,-1 1-1,0-1 1,0 1-1,1 0 0,-1-1 1,1 1-1,-1-1 1,0 1-1,1-1 1,-1 1-1,1-1 0,-1 0 1,1 1-1,-1-1 1,2 1-1,0 0 20,50 2-14,273 20-49,-265-20-616,80-6-13620,-120 1 10683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44.226"/>
    </inkml:context>
    <inkml:brush xml:id="br0">
      <inkml:brushProperty name="width" value="0.05" units="cm"/>
      <inkml:brushProperty name="height" value="0.05" units="cm"/>
    </inkml:brush>
  </inkml:definitions>
  <inkml:trace contextRef="#ctx0" brushRef="#br0">0 1 7405,'1'18'419,"1"1"0,5 19 0,2 20 1021,-8 2 892,-11 110 0,0-4-1676,10-164-1021,1 0-1,-1 0 1,0 0-1,1-1 1,-1 1-1,1 0 1,0 0-1,0 0 1,0-1-1,0 1 1,0 0-1,0-1 1,0 1-1,0-1 1,0 1-1,1-1 1,-1 0-1,1 0 1,-1 1 0,1-1-1,-1 0 1,1 0-1,0 0 1,-1-1-1,1 1 1,0 0-1,0-1 1,0 1-1,2 0 1,8 0-2237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45.517"/>
    </inkml:context>
    <inkml:brush xml:id="br0">
      <inkml:brushProperty name="width" value="0.05" units="cm"/>
      <inkml:brushProperty name="height" value="0.05" units="cm"/>
    </inkml:brush>
  </inkml:definitions>
  <inkml:trace contextRef="#ctx0" brushRef="#br0">245 59 5861,'-9'-15'78,"-17"5"797,-8-6 836,29 14-1503,1 1 1,-1-1 0,0 1-1,0 0 1,0 1 0,0-1-1,0 1 1,0 0-1,1 0 1,-7 1 0,5 1-105,0-1 1,0 1 0,0 0 0,1 1 0,-1-1 0,1 1-1,-1 0 1,1 1 0,0-1 0,0 1 0,0 0-1,1 0 1,-1 1 0,1-1 0,0 1 0,0 0-1,1 0 1,-1 0 0,1 0 0,0 1 0,1 0 0,0-1-1,-1 1 1,2 0 0,-3 7 0,3-5-33,-1 0 0,1 0 0,0 0 0,1 0 0,0 0 0,0 0 0,1 0 0,0-1 0,0 1 0,1 0 0,0 0 0,0-1 0,1 1 0,0-1 0,1 1 0,-1-1 0,1 0 0,0-1 0,9 11 0,-10-14-58,1 1 1,0-1 0,0 0-1,1 0 1,-1-1-1,0 1 1,1-1 0,0 0-1,-1 0 1,1 0 0,0-1-1,0 0 1,0 0-1,0 0 1,0 0 0,0-1-1,0 0 1,1 0-1,-1 0 1,0-1 0,8-1-1,-7 1-18,0-1-1,0 0 0,0 1 0,0-2 1,-1 1-1,1-1 0,-1 0 0,1 0 1,-1 0-1,0-1 0,0 1 0,0-1 1,-1-1-1,0 1 0,1-1 0,-1 1 0,5-10 1,-6 9-17,-1-1 1,0 1 0,0 0-1,0-1 1,-1 1-1,0-1 1,0 0 0,0 1-1,-1-1 1,0 0-1,0 0 1,0 1 0,-1-1-1,0 0 1,0 1-1,-3-11 1,-3-3-918,-2 0 0,1 0-1,-17-23 1,13 22-1280,11 18 1650,-2-9-3140,3-3 937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46.682"/>
    </inkml:context>
    <inkml:brush xml:id="br0">
      <inkml:brushProperty name="width" value="0.05" units="cm"/>
      <inkml:brushProperty name="height" value="0.05" units="cm"/>
    </inkml:brush>
  </inkml:definitions>
  <inkml:trace contextRef="#ctx0" brushRef="#br0">0 7 6125,'0'0'2679,"9"-1"-2389,223-2 2068,-157 4-1821,118-4 2198,-190 3-2627,-1 0 1,1 0-1,-1 0 1,1 0-1,-1 1 1,1-1-1,-1 1 1,1-1-1,-1 1 1,1 0-1,-1 0 1,4 1-1,-5 0-67,0-1 0,0 0 0,0 1 0,0-1 0,0 1-1,-1-1 1,1 1 0,0-1 0,-1 1 0,1-1 0,-1 1 0,1 0-1,-1-1 1,0 1 0,0 0 0,1-1 0,-1 1 0,0 0 0,-1 2 0,-1 23 304,-1 1 1,-6 28-1,-20 118 611,18-106-494,-3 117-1,8-73-222,-12 138 130,15-113-266,1-122-107,2 1-1,0 0 1,1 0 0,5 28 0,-5 3-128,-1-36 77,-3 50-538,2-58 546,-1-1 43,1 1-1,-1-1 0,0 0 1,-1 0-1,1 0 0,0 0 1,0 0-1,-1 0 0,1-1 1,-1 1-1,0-1 0,1 0 1,-1 0-1,0 0 0,0 0 1,0 0-1,0-1 0,0 1 1,0-1-1,-3 0 0,-14 2 221,-39-3 0,31 0-142,-26 1 10,-93 3-2818,95-3-4323,49 0 4907,-14 0-4275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2.357"/>
    </inkml:context>
    <inkml:brush xml:id="br0">
      <inkml:brushProperty name="width" value="0.05" units="cm"/>
      <inkml:brushProperty name="height" value="0.05" units="cm"/>
    </inkml:brush>
  </inkml:definitions>
  <inkml:trace contextRef="#ctx0" brushRef="#br0">505 221 3668,'10'-29'2417,"-10"21"-2119,-1 0 0,0 0 0,0 0 0,-1 0 0,0 1 0,-1-1 0,1 0 0,-1 1 0,-1 0 0,0 0 0,0 0 0,0 0 0,-1 0 0,0 1 0,0 0 0,0 0 0,-1 0 0,0 1 0,0-1 0,-1 1 0,1 1 0,-1 0 0,-11-6 0,8 5-141,0 1 0,0 0 1,0 0-1,-1 1 0,0 0 1,1 1-1,-1 0 0,0 1 1,0 0-1,0 1 0,0 0 0,0 1 1,1 0-1,-1 1 0,0 0 1,0 0-1,-15 7 0,12-2-99,0 1 0,1 0-1,-1 1 1,2 0 0,-1 1 0,1 0-1,1 1 1,0 1 0,0 0 0,2 0-1,-1 1 1,1 0 0,1 1 0,-8 17-1,12-21-38,0-1-1,0 1 0,1 0 0,1 0 0,0 0 1,0 0-1,1 0 0,0 0 0,1 1 0,1 12 0,0-16-1,0 1 0,1-1 0,0 1-1,0-1 1,1 0 0,0 0 0,0 0-1,1 0 1,0 0 0,0-1 0,0 0-1,1 0 1,0 0 0,0 0 0,6 4-1,2 0 2,0-1 0,0 0 0,1-1 0,0 0 0,0-1 0,0-1 0,1 0 0,0-1 0,1 0 0,20 2 0,-12-3-18,1-1 0,0-1 0,0-1 0,0-1 0,46-7 0,-53 3-46,0-1-1,-1 0 0,0-1 1,0 0-1,-1-2 0,0 0 1,0-1-1,-1 0 0,0-1 0,22-19 1,-29 21-107,1 0 0,-1 0 0,0-1 0,-1 0 0,0 0 0,0-1 0,-1 0 0,0 0 0,-1 0 0,0-1 1,-1 0-1,0 0 0,-1 0 0,0 0 0,-1 0 0,0-1 0,1-15 0,-3 23-233,0 0-1,0 0 1,-1 0 0,1 0-1,-1 0 1,0 0-1,0 0 1,0 0 0,-1 0-1,1 1 1,-1-1 0,0 0-1,0 1 1,0-1-1,0 1 1,-1 0 0,1 0-1,-1 0 1,0 0 0,0 0-1,0 1 1,0-1-1,-1 1 1,1 0 0,-8-4-1,-4 0-2045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5:02.259"/>
    </inkml:context>
    <inkml:brush xml:id="br0">
      <inkml:brushProperty name="width" value="0.05" units="cm"/>
      <inkml:brushProperty name="height" value="0.05" units="cm"/>
    </inkml:brush>
  </inkml:definitions>
  <inkml:trace contextRef="#ctx0" brushRef="#br0">550 317 3716,'0'0'-148,"-2"-19"1020,7 8-720,-3 8 879,-2-16-453,-1 5-358,1 0 1,-2-1 0,0 1-1,-4-18 1,3 23-135,1 0 0,-1 1 0,-1-1 0,0 0 0,0 1 0,-1 0 0,0 0 0,0 0 0,0 1 0,-1 0 0,-1 0 1,1 0-1,-1 1 0,0 0 0,0 0 0,-1 0 0,0 1 0,-14-7 0,-46-15 333,65 26-405,0 0 1,0 0 0,0 1 0,-1-1 0,1 1-1,0 0 1,0 0 0,-1 1 0,1-1 0,0 0-1,0 1 1,-6 2 0,5-2 23,-6 1 0,0 0 0,0 1 1,1 0-1,-1 1 0,1 0 1,0 0-1,0 1 0,0 0 1,1 1-1,0 0 0,0 0 1,0 1-1,-9 10 0,-2 4 26,1 1 0,1 0 0,1 1 0,1 1 0,1 0 0,1 1 0,-16 44 0,29-68-62,-8 25-13,1-1 0,1 1 1,2 0-1,-2 28 0,6-49-10,0 1 0,1 0 0,0-1 0,0 1 0,0-1 0,0 1 0,1-1 0,0 0 0,0 0 0,1 1 0,0-2 0,-1 1 0,2 0 0,-1 0 0,0-1 0,5 4 0,-3-5-5,1-1-1,0 0 1,-1 0 0,1 0 0,0-1-1,0 0 1,0 0 0,0 0-1,0-1 1,10-1 0,-12 1 14,1 0-13,0 0 0,1-1 1,-1 1-1,0-1 1,0-1-1,1 1 1,-1-1-1,0 0 0,0 0 1,-1 0-1,1-1 1,8-5-1,-2-1-18,0-1 0,-1 0 0,11-14 0,0 1-49,62-78-146,-1 1-79,-32 32 164,-36 47 106,-7 11 24,0-1 1,0 1-1,13-12 1,8-7 98,-26 28-55,8-7 126,-8 7-127,0 0-1,0 0 0,1 0 0,-1 0 0,0 0 0,0 1 0,1-1 0,-1 1 0,0-1 0,5 1 0,-3 0 113,-1 1-105,1 0 6,-1 0 1,1 0 0,-1 1-1,1-1 1,-1 1 0,0 0-1,0 0 1,0 0 0,0 1 0,0-1-1,0 1 1,-1-1 0,1 1-1,-1 0 1,0 0 0,0 0-1,0 0 1,0 0 0,0 1 0,-1-1-1,3 7 1,-3-5 24,0 1-1,0 0 1,0 0 0,-1 0 0,0 0 0,0 0-1,0 0 1,-3 9 0,-14 52 322,4-19-147,4-12-92,3-10 7,0 0 1,1 1-1,2-1 0,1 1 0,1 32 0,2-28 42,-1-20-77,1-1 0,0 1 0,0 0 0,4 13 0,-4-21-79,0 0-1,0 0 0,1-1 0,-1 1 0,1 0 0,-1 0 0,1-1 0,0 1 1,0-1-1,0 1 0,0-1 0,1 0 0,-1 0 0,1 0 0,-1 0 0,1 0 1,0-1-1,-1 1 0,4 0 0,6 3 34,0-2-1,0 0 1,0 0-1,1-1 1,-1-1 0,1 0-1,-1-1 1,24-2-1,-4-2-215,-1-1-1,40-12 1,-64 15-149,1-1-1,-1-1 1,1 1 0,11-8 0,-16 9-255,-1 0-1,1 0 1,0 0-1,0 0 1,-1-1-1,1 1 1,-1-1 0,0 0-1,0 1 1,0-1-1,0 0 1,0 0-1,1-5 1,1-6-1935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2.714"/>
    </inkml:context>
    <inkml:brush xml:id="br0">
      <inkml:brushProperty name="width" value="0.05" units="cm"/>
      <inkml:brushProperty name="height" value="0.05" units="cm"/>
    </inkml:brush>
  </inkml:definitions>
  <inkml:trace contextRef="#ctx0" brushRef="#br0">18 70 5845,'-2'-2'22,"0"1"1,1-1 0,-1 0-1,1 0 1,0 0 0,-1 0-1,1 0 1,0 0-1,0-1 1,1 1 0,-1 0-1,0 0 1,1-1 0,-1 1-1,1 0 1,0-1 0,0-3-1,0 5 26,-1 0 0,1 0 0,1 0 0,-1 0 0,0 0 0,0-1 0,0 1 0,0 0 0,1 0 0,-1 0 0,1 0 0,-1 0 0,1 0 0,-1 0 0,1 0 0,-1 1 0,1-1 0,0 0 0,-1 0 0,1 0 0,0 0 0,0 1 0,0-1-1,0 0 1,-1 1 0,1-1 0,0 1 0,0-1 0,0 1 0,0 0 0,0-1 0,1 1 0,-1 0 0,0 0 0,0-1 0,0 1 0,0 0 0,0 0 0,0 0 0,0 0 0,2 1 0,1-1 78,-1 1 0,0 0 1,1 0-1,-1 0 0,0 0 1,0 1-1,0-1 0,0 1 1,0 0-1,0 0 0,0 0 1,0 0-1,-1 0 0,1 1 1,2 3-1,0 1 88,0-1 1,0 1-1,-1 1 0,0-1 0,-1 1 0,4 9 1,1 10 424,-2 1 0,7 51 1,12 74-1047,0-53-3472,-11-71-510,-4-20 1214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3.062"/>
    </inkml:context>
    <inkml:brush xml:id="br0">
      <inkml:brushProperty name="width" value="0.05" units="cm"/>
      <inkml:brushProperty name="height" value="0.05" units="cm"/>
    </inkml:brush>
  </inkml:definitions>
  <inkml:trace contextRef="#ctx0" brushRef="#br0">0 123 6857,'13'-32'864,"-11"30"1113,-4 9-1703,0 0-167,1 0 1,0 1-1,1-1 1,0 0-1,0 1 1,0-1-1,1 1 1,0-1-1,1 0 1,-1 0 0,1 0-1,1 1 1,-1-2-1,1 1 1,1 0-1,4 7 1,-1-5 34,1 0 0,1 0-1,0 0 1,0-1 0,0 0 0,1-1 0,0 0 0,1-1 0,0 0 0,21 9 0,-25-13-111,0 1 0,0-1 1,0 0-1,0 0 1,0-1-1,0 0 0,0-1 1,1 1-1,-1-1 0,0 0 1,0-1-1,0 0 0,0 0 1,1-1-1,-1 0 1,-1 0-1,1 0 0,0-1 1,11-6-1,-14 5-19,0 1 0,0-1 0,0 0 0,0-1 0,-1 1 0,1-1 0,-1 1 0,0-1 1,-1 0-1,1 0 0,-1 0 0,0-1 0,0 1 0,0 0 0,-1-1 0,0 1 0,0-1 0,-1 0 0,1-7 0,-1 0-65,0-1-1,-1 0 1,-1 0 0,0 0-1,0 1 1,-9-24-1,10 33 4,-1 0-299,0 1 1,1-1-1,0 1 1,-1-1-1,1 0 0,1 0 1,-1 0-1,1 0 1,-1 0-1,1 0 1,0 0-1,0 1 1,1-1-1,-1 0 1,3-7-1,-3 10 159,1 0 0,0 0 0,0 0 0,0 1 0,0-1 0,0 0-1,0 1 1,0-1 0,0 0 0,0 1 0,0 0 0,0-1 0,0 1 0,0-1 0,0 1 0,1 0-1,0 0 1,1-1-372,15-1-1826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3.432"/>
    </inkml:context>
    <inkml:brush xml:id="br0">
      <inkml:brushProperty name="width" value="0.05" units="cm"/>
      <inkml:brushProperty name="height" value="0.05" units="cm"/>
    </inkml:brush>
  </inkml:definitions>
  <inkml:trace contextRef="#ctx0" brushRef="#br0">529 33 6305,'-8'-5'182,"-1"1"0,1 0 1,-1 0-1,-1 1 1,1 0-1,0 0 1,-1 1-1,1 0 1,-1 1-1,0 0 0,1 1 1,-1 0-1,0 0 1,0 1-1,1 0 1,-15 4-1,-2 1 333,0 1 0,0 1 0,1 2 0,-42 21-1,40-16 126,0 1 0,-30 24-1,50-35-479,0 1-1,1-1 0,0 1 0,0 1 0,0-1 0,1 1 1,0 0-1,0 0 0,1 1 0,0-1 0,0 1 1,-5 16-1,9-23-147,0 1-1,0-1 1,-1 1 0,1 0 0,0-1-1,1 1 1,-1-1 0,0 1 0,0-1 0,1 1-1,-1 0 1,0-1 0,1 1 0,0-1-1,-1 0 1,1 1 0,0-1 0,0 1-1,0-1 1,0 0 0,0 0 0,0 0 0,0 1-1,0-1 1,0 0 0,1 0 0,-1-1-1,0 1 1,1 0 0,-1 0 0,0-1 0,1 1-1,-1 0 1,1-1 0,0 0 0,-1 1-1,3-1 1,2 2-62,0-1 0,0-1 0,0 1 0,0-1 0,0 0 0,0 0 0,0 0 0,8-3 0,-2 0-58,0-1-1,-1-1 1,1 0-1,-1-1 1,0 0-1,-1 0 1,13-11-1,64-60-3,-78 68 205,17-23 2486,-28 37-2559,0 0 0,0 0-1,0 1 1,1-1 0,-1 1 0,1-1-1,1 1 1,-1 0 0,1-1-1,0 7 1,0-9-159,0-1 0,1 1 0,-1-1 0,0 0 0,1 1 0,0-1 0,-1 1 0,1-1 1,0 0-1,0 0 0,1 1 0,-1-1 0,0 0 0,1 0 0,-1 0 0,1 0 0,0-1 0,-1 1 0,1 0 0,0-1 0,0 1 0,0-1 0,0 1 0,0-1 0,1 0 0,-1 0 0,0 0 0,1 0 1,2 0-1,-2 0-294,0 0 0,0-1 1,0 1-1,0-1 1,0 0-1,0 0 0,0 0 1,0 0-1,-1-1 1,1 1-1,0-1 0,0 1 1,0-1-1,0 0 1,-1 0-1,1-1 0,0 1 1,2-2-1,8-5-3198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3.773"/>
    </inkml:context>
    <inkml:brush xml:id="br0">
      <inkml:brushProperty name="width" value="0.05" units="cm"/>
      <inkml:brushProperty name="height" value="0.05" units="cm"/>
    </inkml:brush>
  </inkml:definitions>
  <inkml:trace contextRef="#ctx0" brushRef="#br0">1 27 7949,'37'-25'882,"-35"24"-337,1 3-271,-1 0-186,0 0-1,0 1 1,0-1-1,0 0 1,0 1-1,0-1 0,-1 1 1,0 0-1,1 0 1,-1-1-1,0 1 1,0 0-1,-1 0 1,1 0-1,-1 0 1,1 0-1,-1 0 1,0 0-1,-1 6 0,0 11 534,-1 0-1,-6 22 1,1 3 509,1-16-463,4-24-568,1 0 0,-1 1 0,1-1 1,1 0-1,-1 1 0,1-1 0,-1 1 0,2-1 1,-1 0-1,1 1 0,1 5 0,-2-10-114,1 0 0,-1-1 0,1 1 0,0-1 0,0 1 0,-1-1-1,1 1 1,0-1 0,0 1 0,-1-1 0,1 0 0,0 1 0,0-1 0,0 0 0,0 0-1,-1 0 1,1 0 0,0 0 0,0 0 0,0 0 0,0 0 0,0 0 0,0 0 0,-1 0 0,1 0-1,0 0 1,0-1 0,0 1 0,0 0 0,-1-1 0,2 0 0,23-13-312,-24 13 314,163-119-1127,-111 78 1346,-52 42-187,0-1 1,0 0 0,0 0-1,0 1 1,0-1 0,0 0-1,0 1 1,0-1 0,0 1-1,0 0 1,1-1 0,-1 1 0,0 0-1,0 0 1,0-1 0,1 1-1,-1 0 1,0 0 0,0 0-1,0 1 1,1-1 0,-1 0-1,0 0 1,0 1 0,0-1-1,2 1 1,-1 1 26,0-1 0,0 1 0,0 0 0,0-1 0,0 1 0,0 0 0,-1 1 0,1-1 0,-1 0-1,1 0 1,1 4 0,2 7 121,0 0 0,0 1 0,3 18 0,-7-31-165,23 86-1983,-24-86 1873,1-1-1,-1 1 1,1-1-1,-1 1 1,1-1-1,-1 0 1,1 1-1,-1-1 1,1 0-1,0 1 1,-1-1-1,1 0 1,-1 0 0,1 1-1,0-1 1,-1 0-1,1 0 1,0 0-1,-1 0 1,1 0-1,-1 0 1,1 0-1,0 0 1,-1 0-1,1 0 1,0-1 0,-1 1-1,1 0 1,0 0-1,-1 0 1,1-1-1,-1 1 1,1 0-1,-1-1 1,1 1-1,-1-1 1,1 1-1,0-1 1,20-13-1973,-21 14 2181,4-3-588,0 0-1,-1-1 0,1 1 1,-1 0-1,0-1 0,0 0 0,5-7 1,6-14-1798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4.148"/>
    </inkml:context>
    <inkml:brush xml:id="br0">
      <inkml:brushProperty name="width" value="0.05" units="cm"/>
      <inkml:brushProperty name="height" value="0.05" units="cm"/>
    </inkml:brush>
  </inkml:definitions>
  <inkml:trace contextRef="#ctx0" brushRef="#br0">39 37 6537,'15'-20'437,"-4"4"6249,-24 59-5623,1 1 0,2 0 0,-4 50 1,2 144-1172,10-213-708,0 23-1134,2-46 1562,1 1 0,-1-1 0,0 1 0,1-1 0,-1 0 0,1 1 0,-1-1 0,1 0 0,0 1 0,0-1 0,0 0 0,1 0 0,-1 0 0,3 3 1,2-1-2824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4.491"/>
    </inkml:context>
    <inkml:brush xml:id="br0">
      <inkml:brushProperty name="width" value="0.05" units="cm"/>
      <inkml:brushProperty name="height" value="0.05" units="cm"/>
    </inkml:brush>
  </inkml:definitions>
  <inkml:trace contextRef="#ctx0" brushRef="#br0">438 27 8997,'4'-7'296,"5"-13"3718,-16 20-2921,-204 26 4160,67-2-5890,88-10-1816,24 4-3104,31-9 281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4.864"/>
    </inkml:context>
    <inkml:brush xml:id="br0">
      <inkml:brushProperty name="width" value="0.05" units="cm"/>
      <inkml:brushProperty name="height" value="0.05" units="cm"/>
    </inkml:brush>
  </inkml:definitions>
  <inkml:trace contextRef="#ctx0" brushRef="#br0">0 137 7741,'13'20'-211,"-10"-13"323,2 0 0,-1 0-1,1 0 1,5 6 0,-9-12-53,1 1 0,-1-1 0,1 0 0,-1 0 0,1 1 0,-1-1 0,1 0 0,0 0 0,0-1 0,-1 1 0,1 0 0,0 0 0,0-1 0,0 1 0,0-1 0,0 0 0,0 0 0,0 0 0,0 0 0,0 0 0,0 0 0,2 0 0,5-3 42,0 0 0,0 0 0,0 0-1,0-1 1,0-1 0,-1 1 0,0-2 0,0 1-1,12-11 1,6-8 435,30-36 1,-16 16 474,-36 39-767,7-8 81,-5 9 1202,-11 31-1328,-2 26 796,7-50-924,0 0 0,0 0-1,1 0 1,-1 0 0,1 0 0,-1 0-1,1 0 1,0-1 0,0 1 0,0 0 0,1 0-1,-1-1 1,1 1 0,3 4 0,-4-5-53,1 0 1,0-1 0,0 1 0,0-1 0,-1 0-1,1 0 1,0 1 0,1-1 0,-1 0 0,0-1 0,0 1-1,0 0 1,1-1 0,-1 1 0,0-1 0,4 1 0,0-1-34,0-1 1,-1 1 0,1-1-1,-1 0 1,1 0 0,8-4-1,3-2-76,0 0-1,-1-2 1,18-11 0,51-44 206,-39 28 586,-46 36-672,1-1 0,-1 1 0,1 0 0,-1-1 0,1 1 0,-1 0 1,1-1-1,-1 1 0,1 0 0,0 0 0,-1-1 0,1 1 0,0 0 1,-1 0-1,1 0 0,0 0 0,-1 0 0,1 0 0,-1 0 0,1 0 1,0 0-1,-1 0 0,1 1 0,0-1 0,-1 0 0,1 0 0,-1 1 1,1-1-1,0 0 0,0 1 0,13 20 411,-1 27-124,-11-38-681,0 1-1,0-1 1,1 0 0,1 0-1,-1 0 1,9 14-1,-10-21-9,-1-1-1,1 1 1,0-1-1,0 0 1,0 0-1,0 0 1,0 0-1,0 0 0,1-1 1,-1 1-1,1-1 1,-1 1-1,1-1 1,0 0-1,-1 0 1,1 0-1,0 0 1,0-1-1,0 1 0,0-1 1,-1 1-1,1-1 1,0 0-1,0 0 1,0-1-1,0 1 1,0 0-1,5-3 1,12-1-3540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5.207"/>
    </inkml:context>
    <inkml:brush xml:id="br0">
      <inkml:brushProperty name="width" value="0.05" units="cm"/>
      <inkml:brushProperty name="height" value="0.05" units="cm"/>
    </inkml:brush>
  </inkml:definitions>
  <inkml:trace contextRef="#ctx0" brushRef="#br0">18 51 8325,'25'-51'3605,"-26"59"-3217,-41 159 3998,43-153-4088,8-14-299,15-14-203,-22 12 231,26-19-391,40-39 1,-36 30 175,-30 28 188,-1 1 1,1 0-1,0 0 0,0 0 1,-1-1-1,1 2 1,0-1-1,0 0 1,0 0-1,0 1 0,0-1 1,0 1-1,0-1 1,0 1-1,0 0 1,0 0-1,0 0 0,0 0 1,0 0-1,3 1 1,0 0 40,-1 0 1,0 1-1,1 0 1,-1 0-1,0 0 1,0 0 0,0 1-1,6 4 1,5 6 172,-2 1 0,0-1 0,15 22 0,-27-35-213,0 3-10,1-1-1,0 0 1,0-1-1,0 1 1,0 0 0,0 0-1,1-1 1,-1 1-1,1-1 1,-1 0 0,1 0-1,-1 0 1,1 0 0,-1 0-1,1-1 1,0 1-1,0-1 1,-1 1 0,1-1-1,0 0 1,0 0 0,-1 0-1,1-1 1,0 1-1,-1-1 1,1 1 0,0-1-1,-1 0 1,1 0-1,-1 0 1,6-3 0,8-5-56,-1-1-1,1 0 1,26-24 0,-16 13 461,-25 20-381,0-1 0,0 1 0,0 0 0,1 0 0,-1 0 0,0 0 0,1 0 1,-1 1-1,0-1 0,1 0 0,-1 0 0,1 1 0,0-1 0,-1 1 0,1 0 1,-1-1-1,1 1 0,0 0 0,-1 0 0,1 0 0,0 0 0,-1 0 1,1 0-1,-1 1 0,1-1 0,0 0 0,-1 1 0,1-1 0,-1 1 0,1 0 1,-1 0-1,1-1 0,-1 1 0,0 0 0,1 0 0,-1 0 0,0 0 0,0 1 1,0-1-1,0 0 0,2 2 0,19 25-151,-3-5-1134,0-1-1,23 21 0,-34-36 420,1 0 0,0-1 0,0 0 0,0 0 0,1-1-1,-1 0 1,1-1 0,0 0 0,14 3 0,8 1-2453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5.562"/>
    </inkml:context>
    <inkml:brush xml:id="br0">
      <inkml:brushProperty name="width" value="0.05" units="cm"/>
      <inkml:brushProperty name="height" value="0.05" units="cm"/>
    </inkml:brush>
  </inkml:definitions>
  <inkml:trace contextRef="#ctx0" brushRef="#br0">578 136 7673,'1'-3'104,"0"0"1,-1 0-1,1 0 0,-1 0 1,0 0-1,0 0 1,0 0-1,0-1 1,0 1-1,-1 0 0,0 0 1,1 0-1,-1 0 1,0 0-1,-1 0 1,1 0-1,0 0 0,-3-2 1,0 0 99,1 1 0,-1-1-1,0 1 1,0 0 0,-1 1 0,1-1 0,-1 1 0,0 0 0,-7-4 0,-2 1 246,1 0 0,-1 2 0,0-1 0,-1 1-1,1 1 1,-30-2 0,31 5-232,1 1-1,-1 1 1,1-1-1,0 2 0,-1 0 1,1 1-1,1 0 1,-1 0-1,0 1 1,1 1-1,0 0 0,0 1 1,1 0-1,-15 12 1,2 1 87,1 1 1,1 0-1,1 2 1,-32 47-1,42-56-161,1 1-1,0 1 0,1 0 0,-11 32 0,17-42-110,1 0 1,-1 1-1,1-1 0,0 1 1,1-1-1,-1 1 1,1 0-1,1-1 0,-1 1 1,1-1-1,0 1 0,1-1 1,-1 0-1,1 1 1,1-1-1,3 8 0,0-4-27,0 0 0,1 0 0,0-1 0,0 0-1,1 0 1,1-1 0,-1 0 0,1-1 0,1 1 0,13 7-1,-9-7-35,1-1 0,1 0 0,-1-1-1,1 0 1,0-2 0,29 6 0,-21-7-50,0-1 1,1-1-1,-1-1 1,0-1-1,0-2 0,0 0 1,0-1-1,-1-1 1,0-2-1,25-9 0,-31 9 1,-1-1 0,0 0-1,29-21 1,-41 26 65,1 0-1,-1-1 0,0 1 1,0-1-1,-1 0 1,1 0-1,-1-1 1,0 1-1,0-1 1,0 0-1,-1 0 1,0 0-1,0 0 0,0 0 1,0 0-1,1-10 1,-3 11-130,0 0 0,-1 0 0,0 1 1,1-1-1,-1 0 0,0 1 0,-1-1 0,1 1 0,-1-1 1,1 1-1,-1 0 0,0 0 0,0-1 0,-1 1 1,1 1-1,-1-1 0,1 0 0,-1 1 0,0-1 0,0 1 1,0 0-1,0 0 0,-7-3 0,9 4-1256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5.952"/>
    </inkml:context>
    <inkml:brush xml:id="br0">
      <inkml:brushProperty name="width" value="0.05" units="cm"/>
      <inkml:brushProperty name="height" value="0.05" units="cm"/>
    </inkml:brush>
  </inkml:definitions>
  <inkml:trace contextRef="#ctx0" brushRef="#br0">330 70 7701,'1'-1'48,"0"0"-1,0 1 1,-1-1 0,1 0 0,0 1 0,0-1 0,0 0 0,-1 0-1,1 0 1,0 0 0,-1 0 0,1 0 0,-1 0 0,1 0 0,-1 0 0,1 0-1,-1 0 1,0 0 0,1 0 0,-1 0 0,0 0 0,0-1 0,0 0-1,0 1 10,-1 0-1,1 0 1,-1 0-1,0 0 1,1 0-1,-1 0 1,0 0-1,0 0 1,1 0-1,-1 0 0,0 0 1,0 1-1,0-1 1,0 0-1,0 1 1,0-1-1,0 1 1,-2-1-1,-4-2 210,0 1-1,0-1 1,-1 2 0,0-1 0,-13 0-1,7 2 22,-1 0 0,1 1-1,0 1 1,-1 0 0,1 1 0,0 1-1,0 0 1,1 1 0,0 1-1,-1 0 1,2 0 0,-1 1-1,1 1 1,0 0 0,0 1-1,1 0 1,-11 12 0,20-18-199,-1 1 0,1 0 0,0 0 0,0-1 0,0 1 0,1 1 0,-1-1 0,1 0 0,0 0 0,-1 8 0,2-10-84,0-1-1,0 0 0,0 0 0,0 0 0,0 1 1,0-1-1,1 0 0,-1 0 0,0 0 0,0 0 1,1 1-1,-1-1 0,1 0 0,-1 0 0,1 0 1,0 0-1,-1 0 0,1 0 0,0 0 0,0 0 1,-1 0-1,1 0 0,0-1 0,0 1 0,0 0 1,0-1-1,0 1 0,0 0 0,0-1 0,1 1 1,-1-1-1,0 0 0,0 1 0,0-1 0,0 0 1,1 0-1,-1 1 0,0-1 0,0 0 0,0 0 1,1-1-1,-1 1 0,0 0 0,0 0 0,0 0 1,1-1-1,0 0 0,8-1-27,-1-1 0,0 1 1,0-2-1,0 1 0,-1-2 0,1 1 0,-1-1 0,0 0 1,0 0-1,-1-1 0,10-9 0,-3 0 79,0 0 0,0 0 0,-2-1 0,17-28 0,-28 42-29,0-1-1,1 1 0,-1-1 0,1 1 0,-1-1 1,1 1-1,0 0 0,0 0 0,0 0 0,1 0 1,-1 1-1,0-1 0,1 0 0,-1 1 1,1 0-1,2-2 0,-3 7 37,13 43-12,-12-36-160,1 1 0,0-1-1,0 0 1,1-1 0,0 1 0,1-1 0,10 15 0,-9-17-208,0-1 0,0 0 1,0 0-1,1 0 1,0-1-1,0-1 1,1 1-1,-1-1 1,12 4-1,-14-7-81,-1 0-1,1 0 1,-1-1-1,1 0 1,0-1-1,0 1 1,-1-1-1,1 0 1,0 0-1,0-1 1,-1 1-1,1-1 1,0-1-1,-1 1 1,1-1-1,-1 0 1,8-4-1,13-8-2010,2-4-405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3.138"/>
    </inkml:context>
    <inkml:brush xml:id="br0">
      <inkml:brushProperty name="width" value="0.05" units="cm"/>
      <inkml:brushProperty name="height" value="0.05" units="cm"/>
    </inkml:brush>
  </inkml:definitions>
  <inkml:trace contextRef="#ctx0" brushRef="#br0">306 115 3724,'35'-8'188,"0"2"0,1 1-1,48 1 1,40 6 3097,-122-2-2966,2 0 216,12-1 244,-16 1-749,0 0 0,1 0 0,-1 0-1,0 0 1,0 0 0,1 0 0,-1 0-1,0 0 1,0 0 0,1 0 0,-1 0 0,0 0-1,0 0 1,1 0 0,-1 0 0,0 0-1,0 0 1,1-1 0,-1 1 0,0 0 0,0 0-1,1 0 1,-1 0 0,0-1 0,0 1-1,0 0 1,1 0 0,-1 0 0,0-1 0,0 1-1,0 0 1,0 0 0,0-1 0,0 1-1,1 0 1,-1 0 0,0-1 0,0 1 0,0 0-1,-2-5 64,0 1-1,-1 0 1,1 0 0,-1 0-1,0 0 1,0 0-1,-1 1 1,1-1-1,-1 1 1,1 0 0,-1 0-1,-6-4 1,1 2 4,-1 1 1,1 0 0,0 0 0,-1 1-1,-16-4 1,0 3 35,0 1 0,-1 1 0,-48 3 1,52 0-63,1 2 0,0 1 1,1 0-1,-1 2 0,1 0 1,0 2-1,0 0 0,-23 14 1,33-16-56,0 0 0,1 1 0,-1 1 0,2-1 0,-1 2 0,1-1 0,0 1 1,1 1-1,0 0 0,0 0 0,1 0 0,1 1 0,-1 0 0,2 0 0,-8 23 1,9-24-3,1 0 1,0 0-1,0 1 1,1 0-1,1-1 1,0 1 0,1 0-1,0 0 1,0 0-1,1 0 1,0-1-1,1 1 1,4 11 0,-2-10 1,1 1 0,0-1 1,1 0-1,0 0 1,1-1-1,1 0 1,-1 0-1,16 15 1,-16-19 0,0-1 0,0 0 1,1-1-1,-1 0 1,1 0-1,1-1 1,-1 0-1,0 0 0,1 0 1,0-1-1,0-1 1,0 0-1,12 2 1,18 0 54,0 0 1,54-4-1,-76-1-64,-1-1-1,1 0 1,-1-1-1,0-1 1,0 0-1,0-2 0,0 0 1,18-9-1,-23 8-3,0-1 0,0 1 1,-1-2-1,1 1 0,-2-2 0,0 1 0,0-1 0,0-1 0,-1 1 0,-1-1 0,0-1 0,0 1 0,6-18 0,-9 18 19,0 0 0,-1 0 0,0 0 0,-1-1 0,0 1 1,0-1-1,-2 0 0,1 1 0,-2-1 0,1 1 0,-1-1 0,-1 0 0,0 1 0,-1 0 0,-5-15 0,7 24-34,-68-156-2557,66 153 1327,-4-7-1018,5 5-2479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6.294"/>
    </inkml:context>
    <inkml:brush xml:id="br0">
      <inkml:brushProperty name="width" value="0.05" units="cm"/>
      <inkml:brushProperty name="height" value="0.05" units="cm"/>
    </inkml:brush>
  </inkml:definitions>
  <inkml:trace contextRef="#ctx0" brushRef="#br0">271 101 6653,'58'-101'5256,"-57"106"-4710,3 19-133,0 0 1,-2 0-1,-1 0 0,-1 0 0,-5 39 0,1-2 20,1 46-154,-8 139-4401,10-236 3205,-1 15-916,5-10-2719,0-8 2186</inkml:trace>
  <inkml:trace contextRef="#ctx0" brushRef="#br0" timeOffset="1">445 328 7141,'8'-19'683,"-6"17"-466,-1-1-1,0 0 1,0 0 0,1 1-1,-2-1 1,1 0-1,0 0 1,-1 0 0,1 0-1,-1 0 1,0-4 0,-2 4 53,0 0 0,-1 0 0,0 0 0,1 0 1,-1 0-1,0 1 0,-1-1 0,1 1 0,0 0 1,-1 0-1,-4-2 0,-23-9 758,0 1 0,-1 2 1,-54-11-1,60 16-829,-70-12-328,84 16-609,-1 0-1,1 1 0,0 1 1,0-1-1,0 2 1,-13 3-1,7 2-2159,14-2-1421,4 6 713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6.665"/>
    </inkml:context>
    <inkml:brush xml:id="br0">
      <inkml:brushProperty name="width" value="0.05" units="cm"/>
      <inkml:brushProperty name="height" value="0.05" units="cm"/>
    </inkml:brush>
  </inkml:definitions>
  <inkml:trace contextRef="#ctx0" brushRef="#br0">1 192 7833,'16'3'193,"1"-1"0,0 0 0,0-1 1,0-1-1,1 0 0,-1-2 0,0 0 1,-1 0-1,1-2 0,19-6 0,-2-2 457,-1-1 1,0-2-1,55-35 0,-83 47-497,-1 0 0,1 0 0,-1-1 0,0 0 1,6-7-1,-8 9-94,-1 1 0,0-1 0,0 1 0,0-1 0,0 1 0,0-1 0,0 0 0,-1 1 0,1-1 0,0 0 0,-1 0 0,0 0 0,1 0 0,-1 1 0,0-1 0,0 0 0,0 0 0,0-3 0,-1 3-24,0 1 0,0-1 1,1 1-1,-1-1 1,0 1-1,-1-1 0,1 1 1,0 0-1,0-1 1,-1 1-1,1 0 0,0 0 1,-1 0-1,1 0 0,-1 0 1,1 0-1,-1 1 1,0-1-1,1 1 0,-1-1 1,0 1-1,1-1 1,-1 1-1,0 0 0,0 0 1,-2 0-1,-46 2 506,40 0-351,0 1-1,0 0 1,1 1 0,-1 0 0,1 0-1,0 1 1,0 1 0,0-1 0,1 1-1,0 1 1,0-1 0,0 2 0,1-1-1,0 1 1,1 0 0,-10 14 0,13-17-52,-1 0 0,1 0 1,0 1-1,1 0 0,-1-1 1,1 1-1,0 0 0,0 0 1,1 0-1,0 0 0,0 0 1,0 1-1,1-1 1,0 0-1,0 0 0,0 1 1,1-1-1,0 0 0,1 0 1,-1 0-1,1 0 0,0 0 1,0 0-1,1 0 0,0-1 1,0 1-1,0-1 0,6 8 1,-1-6-322,-1 0 1,1-1 0,-1 0-1,2 0 1,-1 0-1,1-1 1,0-1 0,0 1-1,0-1 1,0-1-1,1 0 1,0 0 0,-1-1-1,21 2 1,10-1-3023,0-1-1,57-6 1,-55 1-123,8 1-2469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7.258"/>
    </inkml:context>
    <inkml:brush xml:id="br0">
      <inkml:brushProperty name="width" value="0.05" units="cm"/>
      <inkml:brushProperty name="height" value="0.05" units="cm"/>
    </inkml:brush>
  </inkml:definitions>
  <inkml:trace contextRef="#ctx0" brushRef="#br0">337 218 10321,'5'-13'-153,"-1"0"0,0-1 0,-1 1 0,-1 0 0,1-23 0,-3 32 242,0-1 1,0 1-1,-1 0 0,0-1 1,0 1-1,0 0 0,0 0 1,-1 0-1,0 0 0,0 0 1,0 0-1,0 0 0,0 1 1,-1-1-1,1 1 0,-1 0 1,0 0-1,0-1 0,-1 2 1,1-1-1,0 0 0,-5-2 1,-2 0 69,0 1 1,0 0 0,-1 0 0,1 1 0,-1 1-1,0 0 1,0 0 0,0 1 0,1 0 0,-1 1-1,0 0 1,0 1 0,0 0 0,0 1-1,0 0 1,-13 4 0,22-5-139,0-1 1,1 1 0,-1-1-1,0 1 1,0 0-1,0 0 1,0-1-1,0 2 1,1-1-1,-1 0 1,0 0-1,1 0 1,-1 1-1,1-1 1,0 1 0,-1-1-1,1 1 1,-2 2-1,3-3-3,-1 1-1,1 0 0,0-1 1,0 1-1,-1 0 1,1-1-1,0 1 1,0 0-1,0-1 1,1 1-1,-1 0 0,0 0 1,1-1-1,-1 1 1,1-1-1,-1 1 1,2 2-1,4 6 59,1 0-1,-1-1 0,2 1 1,-1-1-1,11 8 1,-8-6 11,8 8 46,34 40 721,-49-54-697,1 1-1,-1 0 0,0 0 1,0 0-1,0 0 0,-1 0 1,0 0-1,0 1 0,1 10 1,-3-14-100,0 0 1,0 0-1,0 0 1,0 0-1,-1 0 1,1 0 0,-1 0-1,0 0 1,0 0-1,0 0 1,0 0-1,-1 0 1,1-1-1,-1 1 1,0 0 0,1-1-1,-1 1 1,0-1-1,-1 0 1,1 0-1,0 0 1,-1 0-1,1 0 1,-1 0 0,1-1-1,-1 1 1,0-1-1,0 0 1,0 0-1,0 0 1,-3 1-1,-9 3-399,-1-1-1,1-1 1,-1-1-1,-26 2 1,-25-4-5923,54 0 4203,9 0-1351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1:57.840"/>
    </inkml:context>
    <inkml:brush xml:id="br0">
      <inkml:brushProperty name="width" value="0.05" units="cm"/>
      <inkml:brushProperty name="height" value="0.05" units="cm"/>
    </inkml:brush>
  </inkml:definitions>
  <inkml:trace contextRef="#ctx0" brushRef="#br0">9735 43 8501,'-11'7'-37,"1"0"0,-2 0 1,1-1-1,-1 0 1,0-1-1,0 0 0,0-1 1,-16 3-1,-106 13 764,100-17-768,-879 72 1137,-819-63-1662,1120-54 1074,348 20 147,-2872-107 4006,1604 115-1159,798 33-2887,629-9-2132,-108 24 1,54-7-6112,134-24 4629,3-2-813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9.047"/>
    </inkml:context>
    <inkml:brush xml:id="br0">
      <inkml:brushProperty name="width" value="0.05" units="cm"/>
      <inkml:brushProperty name="height" value="0.05" units="cm"/>
    </inkml:brush>
  </inkml:definitions>
  <inkml:trace contextRef="#ctx0" brushRef="#br0">909 1 4476,'0'0'1080,"-1"0"-1028,1 0 1,0 0 0,0 0-1,0 0 1,-1 0 0,1 0-1,0 0 1,0 0-1,0 0 1,-1 0 0,1 0-1,0 0 1,0 0 0,0 0-1,-1 0 1,1 0-1,0 0 1,0 0 0,0 1-1,0-1 1,-1 0 0,1 0-1,0 0 1,0 0-1,0 0 1,0 1 0,0-1-1,0 0 1,-1 0 0,1 0-1,0 1 1,0-1-1,0 0 1,0 0 0,0 0-1,0 1 1,0-1 0,0 0-1,0 0 1,0 0-1,0 1 1,0-1 0,0 0-1,0 0 1,0 0 0,0 1-1,0-1 1,0 0-1,0 0 1,0 0 0,0 1-1,1-1 1,-1 0 0,0 0-1,0 0 1,0 0-1,0 1 1,-331 19 6089,99-3-4204,88-6-28,136-11-1688,0 1 0,0 0 0,0 0 0,0 1 0,0 0 0,0 0 0,-7 4 0,12-4-161,1-1-1,0 1 0,-1 0 0,1 0 0,0 0 1,0 0-1,0 0 0,0 0 0,0 0 1,0 1-1,1-1 0,-1 1 0,1-1 1,0 1-1,0 0 0,0-1 0,0 1 0,0 0 1,0 0-1,1 0 0,-1 3 0,-19 179 684,4 216 0,15-12-643,-12-96-603,12-282 463,-15 304-1089,14-280 856,-1-1 1,-10 49 0,9-41 36,4-39 194,0-3 32,0 1-1,0-1 1,-1 0-1,1 1 1,0-1-1,0 1 1,0-1-1,0 0 1,0 1-1,-1-1 1,1 1-1,0-1 1,0 1-1,0-1 1,0 1-1,0-1 1,0 0-1,0 1 1,1-1-1,-1 1 1,0-1-1,0 1 1,0-1-1,0 0 1,0 1-1,1-1 1,-1 0-1,0 1 1,0-1-1,1 1 1,-1-1-1,0 0 1,1 0-1,-1 1 1,0-1-1,1 0 1,-1 1-1,0-1 1,1 0-1,-1 0 1,1 0-1,-1 0 1,0 1-1,1-1 1,-1 0-1,1 0 1,-1 0-1,1 0 1,258 0-2483,-236 0 120,0-1 0,-1-1 0,1-1 0,39-10 0,-34 5-1484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9.902"/>
    </inkml:context>
    <inkml:brush xml:id="br0">
      <inkml:brushProperty name="width" value="0.05" units="cm"/>
      <inkml:brushProperty name="height" value="0.05" units="cm"/>
    </inkml:brush>
  </inkml:definitions>
  <inkml:trace contextRef="#ctx0" brushRef="#br0">323 22 7709,'0'0'-188,"16"-9"40,-8 2 1179,-8 7-977,0 0 0,0 0-1,1 0 1,-1 0 0,0 0-1,0 0 1,0 0 0,0 0-1,0 0 1,0 0 0,0-1-1,0 1 1,0 0 0,0 0 0,0 0-1,0 0 1,0 0 0,0 0-1,0 0 1,0 0 0,0 0-1,0 0 1,0-1 0,0 1-1,0 0 1,0 0 0,0 0 0,0 0-1,0 0 1,0 0 0,0 0-1,0 0 1,0 0 0,0 0-1,0-1 1,0 1 0,0 0-1,0 0 1,0 0 0,0 0 0,0 0-1,0 0 1,0 0 0,0 0-1,0 0 1,-1 0 0,1 0-1,0 0 1,0 0 0,0 0-1,0-1 1,0 1 0,0 0 0,0 0-1,0 0 1,0 0 0,0 0-1,-1 0 1,1 0 0,0 0-1,0 0 1,0 0 0,0 0-1,-12-1 219,0 1-1,0 0 0,0 0 0,0 1 1,0 0-1,1 1 0,-1 1 0,0 0 1,1 0-1,0 1 0,-20 10 0,16-6-118,1 0 0,-1 1 0,2 1 0,-1 0 0,1 0 0,1 2 0,0-1 0,-13 18 0,19-20-89,-1 0-1,2 0 1,-1 0-1,1 1 1,1 0 0,0 0-1,0 0 1,1 1-1,0-1 1,-2 16-1,5-20-61,-1 0 0,1 1 0,0-1 0,1 0 0,-1 0 0,1 0 0,0 0-1,1-1 1,0 1 0,0 0 0,0 0 0,0-1 0,1 1 0,0-1 0,0 0 0,0 0-1,1 0 1,0 0 0,0-1 0,6 6 0,0-1-23,2 0 1,-1 0 0,1-1-1,0-1 1,1 0-1,0-1 1,0 0-1,0-1 1,1 0-1,0-1 1,0-1-1,0 0 1,0-1-1,24 0 1,-27-2 46,0 0 0,0-1 0,0-1 0,0 0 0,-1-1 0,1 0 0,-1 0-1,1-1 1,-1 0 0,0-1 0,0 0 0,-1-1 0,0 0 0,0-1 0,0 1 0,-1-2 0,1 1 0,-2-1 0,10-12 0,-13 13-15,0 0 0,0 0-1,-1 0 1,0 0 0,-1 0 0,1 0 0,-1-1 0,-1 1 0,0-1-1,0 1 1,0-1 0,-1 0 0,0-11 0,-1 13-297,1 0 1,-1-1 0,0 1-1,0 0 1,0 0-1,-1 0 1,0 0-1,0 0 1,-1 0 0,0 1-1,0-1 1,0 1-1,0 0 1,-1 0-1,0 0 1,-8-8-1,-10 3-6871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0.398"/>
    </inkml:context>
    <inkml:brush xml:id="br0">
      <inkml:brushProperty name="width" value="0.05" units="cm"/>
      <inkml:brushProperty name="height" value="0.05" units="cm"/>
    </inkml:brush>
  </inkml:definitions>
  <inkml:trace contextRef="#ctx0" brushRef="#br0">35 12 7489,'0'0'-160,"9"-8"90,-9 8 135,0 0 0,0 0 1,0 0-1,0 0 0,0-1 0,0 1 0,0 0 0,1 0 0,-1 0 0,0 0 0,0-1 0,0 1 0,0 0 0,0 0 0,0 0 0,0 0 0,1 0 0,-1 0 0,0-1 0,0 1 0,0 0 0,0 0 0,0 0 1,1 0-1,-1 0 0,0 0 0,0 0 0,0 0 0,0 0 0,1 0 0,-1 0 0,0 0 0,0 0 0,0 0 0,0 0 0,1 0 0,-1 0 0,0 0 0,0 0 0,0 0 0,1 0 0,-1 0 0,0 0 0,0 0 0,0 0 1,0 0-1,0 0 0,1 1 0,-1-1 0,0 0 0,0 0 0,0 0 0,0 0 0,0 0 0,0 0 0,1 1 0,-1-1 0,0 0 0,0 0 0,0 0 0,0 0 0,0 1 0,0-1 0,-11 183 4329,8-101-3235,-25 154 1,26-218-1836,2-16 428,0 0 0,0 0 0,0 0 0,0 0 0,0 0 0,0-1-1,-1 1 1,1 0 0,-1 0 0,0 0 0,1-1 0,-1 1 0,0 0-1,-1 2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1.409"/>
    </inkml:context>
    <inkml:brush xml:id="br0">
      <inkml:brushProperty name="width" value="0.05" units="cm"/>
      <inkml:brushProperty name="height" value="0.05" units="cm"/>
    </inkml:brush>
  </inkml:definitions>
  <inkml:trace contextRef="#ctx0" brushRef="#br0">1 85 8081,'0'0'-310,"13"-20"856,5 16 134,1 0-1,-1 1 0,1 1 0,33 0 0,10-1 316,359-42 2900,-413 44-3706,0 0 0,0 1 0,1 0 1,-1 1-1,0 0 0,13 2 0,-18-1-135,1-1 1,-1 1-1,0-1 0,0 1 0,0 0 0,0 0 0,0 0 1,0 1-1,-1-1 0,1 0 0,-1 1 0,1 0 0,-1 0 1,0 0-1,0 0 0,0 0 0,-1 0 0,2 4 0,6 12 152,-2 1-1,-1 1 1,0-1 0,4 40-1,1 87 523,-9-104-519,-2 78 378,-25 200 0,11-192-401,-11 311 163,29-121-195,-3-261-242,3 1 0,18 93 0,0-52-613,-22-99 690,0 0 0,0-1 0,1 1 0,-1-1 0,0 1 0,0 0 1,0-1-1,0 1 0,0 0 0,0-1 0,0 1 0,0-1 0,-1 1 1,1 0-1,0-1 0,0 1 0,0 0 0,-1-1 0,1 1 0,0-1 1,-1 1-1,1-1 0,0 1 0,-1-1 0,1 1 0,-1-1 0,1 1 0,0-1 1,-1 0-1,0 1 0,1-1 0,-1 0 0,1 1 0,-1-1 0,1 0 1,-1 1-1,0-1 0,1 0 0,-1 0 0,1 0 0,-1 0 0,0 0 0,1 0 1,-1 0-1,0 0 0,1 0 0,-1 0 0,1 0 0,-1 0 0,0 0 1,1 0-1,-1-1 0,0 1 0,-34-8 60,32 6-44,-1 1 1,1 0-1,-1 1 1,0-1 0,0 1-1,1-1 1,-1 1-1,-4 0 1,-18-1 8,-109-13-1022,66 9-1622,2-4-3595,39 0 748,15 1 1328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0.312"/>
    </inkml:context>
    <inkml:brush xml:id="br0">
      <inkml:brushProperty name="width" value="0.05" units="cm"/>
      <inkml:brushProperty name="height" value="0.05" units="cm"/>
    </inkml:brush>
  </inkml:definitions>
  <inkml:trace contextRef="#ctx0" brushRef="#br0">1375 1 3668,'0'0'6094,"-7"3"-5612,-15 5 315,0-1 0,-27 4 1,-50 2 1213,-150-2 0,-102-22 115,289 8-1697,-29-2 325,-52-2 765,139 7-1455,0 0-1,-1 1 1,1-1-1,0 1 1,0 0-1,0 1 1,0-1 0,0 1-1,0 0 1,0 0-1,0 0 1,1 0-1,-1 0 1,1 1 0,-1 0-1,1 0 1,-5 6-1,4-5 0,0 1 0,1 0 0,0 0 0,0 1 0,0-1 1,0 1-1,1-1 0,0 1 0,0 0 0,1 0 0,-2 9 0,-7 141 340,23 80-90,-6-162-204,-2 1 0,-12 148 0,-13-3 2,-15 90-84,-27-59-511,55-220 455,2-5 2,0-1 0,-2 0 0,-1 0 1,-14 29-1,21-53 27,0 1 1,0-1-1,0 1 1,0-1-1,1 1 0,-1-1 1,0 1-1,1-1 1,-1 1-1,1 0 0,-1-1 1,1 1-1,0 0 1,0 0-1,0-1 0,0 1 1,0 0-1,0 0 1,0-1-1,1 1 1,-1 0-1,1-1 0,-1 1 1,1 0-1,0-1 1,-1 1-1,1-1 0,0 1 1,0-1-1,0 1 1,0-1-1,0 0 1,1 0-1,-1 1 0,0-1 1,0 0-1,1 0 1,-1 0-1,1 0 0,-1 0 1,1-1-1,2 2 1,7 2 17,1 0 1,0-1-1,0-1 1,0 0-1,14 1 0,-1 0-4,41 7-1662,92 2 0,-112-12-2875,-1-2-1,89-16 1,-86 8-818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1.595"/>
    </inkml:context>
    <inkml:brush xml:id="br0">
      <inkml:brushProperty name="width" value="0.05" units="cm"/>
      <inkml:brushProperty name="height" value="0.05" units="cm"/>
    </inkml:brush>
  </inkml:definitions>
  <inkml:trace contextRef="#ctx0" brushRef="#br0">359 0 9725,'0'0'-409,"3"2"486,6 8 182,-7-8 41,20 5 725,34 5 232,0-4-1,112 4 1,-49-6-462,187 9 1506,-303-14-2261,-1-1 1,1 1-1,-1 0 1,1 0-1,-1 0 1,1 0-1,-1 1 1,1-1-1,-1 1 1,0-1-1,0 1 1,0 0-1,0-1 1,0 1-1,0 0 1,0 1-1,-1-1 1,1 0-1,-1 0 1,0 1-1,1-1 1,-1 1-1,0-1 1,0 1-1,-1-1 1,1 1-1,0 0 1,-1 4-1,3 9 147,-1 1-1,0 0 1,-2 21-1,0-31-131,-4 69 592,-27 149 0,4-48-212,-26 292 647,20-118-728,29-293-282,-10 202-1094,14-257 1008,0-1-1,0 1 1,0 0-1,-1-1 0,1 1 1,-1-1-1,0 0 1,1 1-1,-1-1 0,0 1 1,-1-1-1,1 0 1,0 0-1,0 0 0,-1 0 1,0 0-1,1 0 1,-1 0-1,0 0 0,0-1 1,0 1-1,-4 2 1,0-1 50,0 0 0,-1 0 0,0 0 1,1-1-1,-1 0 0,-10 1 0,4-2 4,1-1 0,-1 0 0,0-1 0,1 0-1,-1-1 1,-13-4 0,-12-1 107,-114-9 364,-185 4-1,283 13-684,-57-1-1705,40-11-5003,43 1 57,15 5 1043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3.493"/>
    </inkml:context>
    <inkml:brush xml:id="br0">
      <inkml:brushProperty name="width" value="0.05" units="cm"/>
      <inkml:brushProperty name="height" value="0.05" units="cm"/>
    </inkml:brush>
  </inkml:definitions>
  <inkml:trace contextRef="#ctx0" brushRef="#br0">0 0 6561,'8'8'316,"-1"-2"-16,0 2 236,3 3-312,-5-6-88,1 3-348,6 0-876,-9 0-1905</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3.507"/>
    </inkml:context>
    <inkml:brush xml:id="br0">
      <inkml:brushProperty name="width" value="0.05" units="cm"/>
      <inkml:brushProperty name="height" value="0.05" units="cm"/>
    </inkml:brush>
  </inkml:definitions>
  <inkml:trace contextRef="#ctx0" brushRef="#br0">1 33 10437,'7'-10'-934,"-7"9"1010,0 0 0,1 0 0,-1-1 0,0 1 0,1 0 0,-1 0 0,1 0 0,0 0 1,-1-1-1,1 1 0,0 0 0,-1 0 0,1 0 0,0 0 0,0 1 0,0-1 0,0 0 0,0 0 0,0 1 0,0-1 0,2-1 0,-2 2 58,0 0-1,0 0 1,1 1-1,-1-1 1,0 0-1,0 0 1,0 0-1,0 1 1,0-1-1,0 0 0,0 1 1,0-1-1,0 1 1,0-1-1,-1 1 1,1 0-1,0-1 1,0 1-1,1 1 1,3 4 264,-1-1 1,0 0 0,0 1 0,-1 0 0,1 0 0,-1 0-1,3 8 1,8 37 737,-1 0-1,-3 1 0,-2 1 0,2 59 1,-6-61-915,-4-50-261,8 46-1753,-7-45 1196,-1-1 0,1 1 0,0 0 0,0 0 0,0 0 0,0-1-1,0 1 1,1 0 0,-1-1 0,0 1 0,4 1 0,-4-2 309,0-1 1,0 1-1,0-1 1,0 0-1,0 0 1,0 0-1,0 0 1,0 0-1,0 0 1,0 0 0,0 0-1,-1 0 1,1 0-1,0 0 1,0 0-1,0-1 1,0 1-1,1-1 1,1 0-847,12-2-4350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4.033"/>
    </inkml:context>
    <inkml:brush xml:id="br0">
      <inkml:brushProperty name="width" value="0.05" units="cm"/>
      <inkml:brushProperty name="height" value="0.05" units="cm"/>
    </inkml:brush>
  </inkml:definitions>
  <inkml:trace contextRef="#ctx0" brushRef="#br0">497 31 10105,'0'-1'-27,"0"1"0,0-1 0,0 1 0,0-1 0,0 0 0,-1 1 0,1-1 0,0 1 0,0-1 0,0 0 0,-1 1 0,1-1 0,0 1 0,-1-1 0,1 1 0,0-1 0,-1 1 0,1-1 0,-1 1 0,1 0 0,0-1 0,-1 1 0,1-1 0,-1 1 0,0 0 0,1 0 0,-1-1 0,1 1 0,-1 0 0,1 0 0,-1 0 0,0-1 0,1 1 0,-1 0 0,-1 0 0,-33-6 467,16 4-130,2-1 42,-1 0 0,0 2-1,0 0 1,0 1 0,0 1 0,0 1 0,0 0-1,0 1 1,1 1 0,-28 10 0,30-8-196,0 0-1,0 0 1,1 1 0,0 1 0,1 1-1,0 0 1,0 0 0,1 1 0,0 1-1,0 0 1,1 1 0,-11 15-1,19-22-119,0 1-1,0 0 1,0 0-1,1 0 1,0 0-1,0 0 1,1 0-1,-1 0 0,1 1 1,1-1-1,-1 0 1,1 1-1,0-1 1,0 1-1,1-1 1,0 1-1,0-1 0,1 0 1,0 0-1,0 0 1,0 0-1,0 0 1,1 0-1,0 0 1,1-1-1,-1 1 0,1-1 1,0 0-1,0 0 1,1-1-1,-1 1 1,1-1-1,0 0 1,0 0-1,1-1 0,-1 1 1,1-1-1,0 0 1,-1-1-1,1 1 1,0-1-1,7 1 1,6 1 4,1-1 0,-1 0 1,1-2-1,0 0 0,-1-1 0,1-2 1,0 1-1,-1-2 0,1-1 1,32-10-1,-36 8-8,-1 0 0,1-1 0,-1 0-1,-1-1 1,1-1 0,-1 0 0,-1-1 0,0-1 0,0 0 0,-1 0-1,-1-1 1,0-1 0,10-14 0,-17 20-92,-1 1 1,0-1-1,0 0 0,0 1 0,-1-1 1,0 0-1,-1 0 0,1-1 1,-1 1-1,-1 0 0,1 0 1,-2-9-1,1 12-249,0 0-1,-1 0 1,0 0-1,0 0 1,0 0 0,0 0-1,-1 1 1,0-1 0,1 0-1,-4-3 1,3 4-185,1 1-1,-1 0 1,0 0 0,0 1-1,0-1 1,0 0 0,0 1-1,0-1 1,-1 1 0,1 0-1,-1-1 1,1 1 0,-1 0-1,1 1 1,-1-1 0,-3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5.184"/>
    </inkml:context>
    <inkml:brush xml:id="br0">
      <inkml:brushProperty name="width" value="0.05" units="cm"/>
      <inkml:brushProperty name="height" value="0.05" units="cm"/>
    </inkml:brush>
  </inkml:definitions>
  <inkml:trace contextRef="#ctx0" brushRef="#br0">117 20 7193,'0'0'-569,"-15"-14"-1769,14 13 2597,1 1 1,-1-1 0,1 1-1,-1 0 1,1-1-1,-1 1 1,1 0 0,-1-1-1,0 1 1,1 0-1,-1 0 1,1-1 0,-1 1-1,0 0 1,1 0-1,-1 0 1,0 0 0,1 0-1,-1 0 1,0 0-1,0 0 1,-16 9 628,16-8-791,0 0 0,1 0 1,-1 0-1,0 0 0,0 0 0,1 0 1,-1 0-1,1 0 0,-1 0 0,1 0 1,-1 0-1,1 0 0,0 1 0,0-1 1,-1 0-1,1 0 0,0 0 0,0 0 0,0 1 1,0-1-1,1 0 0,-1 2 0,0 2 400,-20 128 4487,2-43-3818,4-32-6435,4-37-2783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25.983"/>
    </inkml:context>
    <inkml:brush xml:id="br0">
      <inkml:brushProperty name="width" value="0.05" units="cm"/>
      <inkml:brushProperty name="height" value="0.05" units="cm"/>
    </inkml:brush>
  </inkml:definitions>
  <inkml:trace contextRef="#ctx0" brushRef="#br0">296 131 8665,'3'-1'-313,"2"0"427,0 0 0,0 0-1,0-1 1,-1 0 0,1 0 0,-1 0-1,1-1 1,-1 1 0,7-7 0,-9 8 230,-15-26 1571,11 24-1736,0 1 0,-1 0 1,1 0-1,0 0 0,-1 0 0,0 1 1,1-1-1,-1 1 0,0-1 0,0 1 0,0 0 1,0 0-1,-5-1 0,-32-2 978,26 6-948,0 0 0,0 1-1,1 0 1,-1 2-1,1-1 1,0 2-1,1-1 1,-1 2-1,-21 14 1,25-15-115,1 1 0,0 0 0,0 1 0,0 0-1,1 0 1,1 0 0,-1 1 0,1 0 0,0 0 0,1 0 0,0 1 0,1 0 0,0 0-1,1 0 1,0 0 0,-3 17 0,5-22-69,1 1 1,0-1-1,0 1 1,0-1-1,0 1 0,1-1 1,0 1-1,0-1 1,1 0-1,0 0 0,0 1 1,0-1-1,0 0 1,5 7-1,-1-4-7,0-1-1,0 0 1,0 0-1,1 0 1,0-1-1,0 0 1,16 10 0,-2-4-4,1-2 1,0 0 0,0-1 0,1-1 0,43 10 0,-52-16 7,1 0 0,0-1 1,0-1-1,0 0 0,1-1 1,-2 0-1,1-1 0,0-1 1,0-1-1,-1 0 0,1 0 1,-1-2-1,0 0 0,-1 0 1,0-1-1,0-1 0,0 0 1,-1-1-1,19-17 1,-23 17 2,-1 1 0,0-1 0,-1 0 0,0 0 0,-1-1 1,1 0-1,-2 0 0,8-21 0,-11 24-40,1 0 0,-1 0 0,0 0 0,0 0-1,-1 0 1,0 0 0,0 0 0,-1 0 0,0 0 0,0 0 0,-1 0-1,0 0 1,0 1 0,-6-13 0,1 6-367,0 1-1,-1 0 1,-1 1 0,0-1-1,-1 2 1,-20-19 0,-39-22-5572,29 30 461,20 13 1318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7.150"/>
    </inkml:context>
    <inkml:brush xml:id="br0">
      <inkml:brushProperty name="width" value="0.05" units="cm"/>
      <inkml:brushProperty name="height" value="0.05" units="cm"/>
    </inkml:brush>
  </inkml:definitions>
  <inkml:trace contextRef="#ctx0" brushRef="#br0">168 8 2104,'-7'-2'464,"0"1"0,1-1 0,-1 1-1,0 0 1,0 1 0,0-1 0,0 1 0,0 1-1,0-1 1,0 1 0,0 1 0,0-1 0,-9 4-1,13-4-374,-1 0-1,1 0 1,0 0-1,0 1 0,0-1 1,-1 1-1,1 0 1,1 0-1,-1 0 0,0 0 1,0 1-1,1-1 0,0 1 1,-1 0-1,1-1 1,0 1-1,0 0 0,0 0 1,1 0-1,-1 1 1,1-1-1,0 0 0,0 0 1,0 1-1,0-1 1,0 1-1,0 3 0,2 5 85,1 0 0,0 1-1,0-1 1,1 0-1,1 0 1,0 0-1,1-1 1,0 1 0,1-1-1,0 0 1,0-1-1,12 15 1,1-1 113,2-1 0,0-1 0,46 37 0,-49-45-187,1 0 1,1-2-1,0 0 0,0-2 1,1 0-1,1-1 0,-1-1 1,2-1-1,-1-1 0,1-1 1,28 3-1,-13-6-45,0-1-1,0-3 1,0 0 0,0-3-1,0-1 1,38-11-1,177-38 72,-203 47-95,0 3 0,1 1 0,56 5 0,-66 2 64,-1 3 0,0 1 0,0 2-1,0 2 1,-2 1 0,1 2 0,-2 2 0,0 1-1,67 44 1,-90-51-94,1-1 0,-1 0 1,2-1-1,-1 0 0,23 6 0,-36-14-57,1 0 1,0-1-1,-1 1 1,1-1-1,-1 1 1,0-1-1,1 0 1,-1 0-1,0 0 1,1 0-1,-1 0 1,0-1-1,0 1 1,0-1-1,0 0 1,0 1-1,0-1 1,-1 0-1,1 0 1,1-3-1,5-3-136,11-9-111,9-11 4,2 1 0,1 2 0,43-27 0,-13 18 311,125-49 0,75-4 723,-229 79-658,0 2 0,1 1 0,-1 1 1,1 2-1,0 1 0,0 2 0,0 1 0,36 8 0,-2 2 207,-1 4-1,121 45 1,31 45 244,-167-77-466,2-3-1,0-2 0,2-2 1,62 16-1,-46-22-24,1-3 1,-1-3-1,2-4 1,86-3-1,-146-4-96,1 0 0,-1-1 0,0-1 1,0 0-1,-1-1 0,1-1 0,-1 0 0,0 0 1,0-1-1,0-1 0,-1 0 0,0 0 0,0-1 0,-1-1 1,0 0-1,-1 0 0,0-1 0,0 0 0,-1 0 0,0-1 1,12-22-1,-18 27-573,-1 1 0,1-1 0,-1 0 1,0 0-1,0 0 0,0 0 0,-1 0 0,0 0 1,-1 0-1,1 0 0,-1 1 0,0-1 0,0 0 1,-1 0-1,0 0 0,0 1 0,-5-11 0,-2-4-2431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42.439"/>
    </inkml:context>
    <inkml:brush xml:id="br0">
      <inkml:brushProperty name="width" value="0.05" units="cm"/>
      <inkml:brushProperty name="height" value="0.05" units="cm"/>
    </inkml:brush>
  </inkml:definitions>
  <inkml:trace contextRef="#ctx0" brushRef="#br0">1 6 6741,'0'0'-177,"5"-6"4225,5 36-2861,-2 0 0,-2 0 1,0 0-1,1 34 0,8 46 925,24 93 1273,-27-115-2087,-2-15-2242,2-27-3839,-4-20-5900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42.918"/>
    </inkml:context>
    <inkml:brush xml:id="br0">
      <inkml:brushProperty name="width" value="0.05" units="cm"/>
      <inkml:brushProperty name="height" value="0.05" units="cm"/>
    </inkml:brush>
  </inkml:definitions>
  <inkml:trace contextRef="#ctx0" brushRef="#br0">820 145 9529,'27'-15'-1438,"-23"11"1345,0 1 1,1 1 0,-1-1-1,1 1 1,8-4 0,-11 6 134,5-3-87,-7 2 89,0 1 0,0 0-1,0 0 1,0 0 0,1 0 0,-1 0-1,0 0 1,0 0 0,0 0 0,0 0-1,0 0 1,0 0 0,1-1 0,-1 1-1,0 0 1,0 0 0,0 0 0,0 0-1,0 0 1,0 0 0,0-1-1,0 1 1,0 0 0,0 0 0,0 0-1,0 0 1,0 0 0,0-1 0,0 1-1,0 0 1,0 0 0,0 0 0,0 0-1,0-1 1,0 1 0,0 0 0,0 0-1,0 0 1,0 0 0,0 0 0,0-1-1,0 1 1,0 0 0,0 0 0,0 0-1,0 0 1,-1 0 0,1 0 0,0 0-1,0-1 1,0 1 0,0 0-1,0 0 1,0 0 0,0 0 0,-1 0-1,1 0 1,0 0 0,-15-5 404,-1 0 0,1 2-1,-1 0 1,0 0 0,0 2 0,0 0-1,-24 2 1,-17-3 670,-371-20 4006,210 6-6098,181 4-4458,53-15-6245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43.526"/>
    </inkml:context>
    <inkml:brush xml:id="br0">
      <inkml:brushProperty name="width" value="0.05" units="cm"/>
      <inkml:brushProperty name="height" value="0.05" units="cm"/>
    </inkml:brush>
  </inkml:definitions>
  <inkml:trace contextRef="#ctx0" brushRef="#br0">1229 59 7965,'0'0'-322,"9"-1"-296,-9 1 648,0 0-1,0 0 0,0 0 0,-1 0 1,1 0-1,0 0 0,0 0 0,0 0 0,0 0 1,0 0-1,0-1 0,0 1 0,0 0 1,0 0-1,0 0 0,-1 0 0,1 0 1,0 0-1,0 0 0,0 0 0,0-1 0,0 1 1,0 0-1,0 0 0,0 0 0,0 0 1,0 0-1,0 0 0,0 0 0,0-1 1,0 1-1,0 0 0,0 0 0,0 0 0,0 0 1,0 0-1,0 0 0,0 0 0,0-1 1,0 1-1,1 0 0,-1 0 0,0 0 1,0 0-1,-21-5 656,0 1 1,-1 0-1,-37 0 1,-400 10 6870,-1-1-3463,431-5-4075,1-2 0,-31-6 0,45 6-908,1-1 1,-1-1 0,-17-8 0,25 3-4285,39 1-7025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44.021"/>
    </inkml:context>
    <inkml:brush xml:id="br0">
      <inkml:brushProperty name="width" value="0.05" units="cm"/>
      <inkml:brushProperty name="height" value="0.05" units="cm"/>
    </inkml:brush>
  </inkml:definitions>
  <inkml:trace contextRef="#ctx0" brushRef="#br0">25 0 9245,'0'0'1461,"-2"3"-1091,-1 2-138,0 0 1,1 1 0,0-1 0,0 1-1,0-1 1,0 1 0,1 0 0,0 0-1,0 0 1,1-1 0,0 1 0,0 11-1,-1 16 662,-1 1-41,3 41-1,0 24 134,-1 46-392,0-134-1078,1-1-1,0 1 0,1 0 1,4 16-1,-4-21-486,-1-1-1,1 1 1,1-1-1,-1 0 1,1 0-1,0 0 1,0 0-1,1 0 1,-1-1 0,7 7-1,1-2-2343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1.859"/>
    </inkml:context>
    <inkml:brush xml:id="br0">
      <inkml:brushProperty name="width" value="0.05" units="cm"/>
      <inkml:brushProperty name="height" value="0.05" units="cm"/>
    </inkml:brush>
  </inkml:definitions>
  <inkml:trace contextRef="#ctx0" brushRef="#br0">765 8 9481,'0'0'707,"-10"0"-231,-298-1 3880,-10-5-5301,209 8-3236,97 3 2789,4-2-2807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7.860"/>
    </inkml:context>
    <inkml:brush xml:id="br0">
      <inkml:brushProperty name="width" value="0.05" units="cm"/>
      <inkml:brushProperty name="height" value="0.05" units="cm"/>
    </inkml:brush>
  </inkml:definitions>
  <inkml:trace contextRef="#ctx0" brushRef="#br0">0 1 6589,'0'0'1978,"3"7"-1662,22 64 799,3 0 0,43 75 0,33 71 232,-101-212-1282,0 1-1,0-1 0,1 0 1,0 0-1,7 7 0,-9-8-14,0 0 0,0 0 0,0 0 0,0 0 0,-1 0 0,0 0 0,0 1 0,0-1 0,-1 0 0,1 6 0,-3 0 69,0 0 0,0-1 1,-1 0-1,0 1 0,-1-1 0,1 0 0,-2-1 0,0 1 0,0-1 0,-9 12 0,-3 6 170,2 0-37,-100 151 824,98-146-1458,16-27 80,-1 0 0,0 0 1,0 0-1,0 0 0,-1-1 0,1 1 0,-4 3 0,4-5-882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4.086"/>
    </inkml:context>
    <inkml:brush xml:id="br0">
      <inkml:brushProperty name="width" value="0.05" units="cm"/>
      <inkml:brushProperty name="height" value="0.05" units="cm"/>
    </inkml:brush>
  </inkml:definitions>
  <inkml:trace contextRef="#ctx0" brushRef="#br0">278 5 4972,'0'0'-40,"-1"-1"84,1 1 0,0-1-1,-1 1 1,1 0 0,-1-1-1,1 1 1,-1 0 0,1 0-1,-1-1 1,1 1 0,-1 0-1,1 0 1,-1 0 0,1 0-1,-1-1 1,0 1-1,1 0 1,-1 0 0,1 0-1,-1 0 1,1 0 0,-1 0-1,0 1 1,1-1 0,-1 0-1,1 0 1,-1 1 0,-14 5 269,0 0 1,1 2-1,0 0 1,0 0-1,1 2 1,0-1 0,0 2-1,1-1 1,1 2-1,0 0 1,0 0-1,1 1 1,-11 19 0,10-15-86,2 1 0,-1 0 0,2 0 0,1 1 0,0 0 1,1 0-1,1 1 0,1 0 0,1 0 0,-2 33 1,5-39-155,0-1 0,1 1 0,0-1 1,1 0-1,1 1 0,0-1 1,1 0-1,0 0 0,1-1 1,0 1-1,1-1 0,1 0 1,0-1-1,0 1 0,1-1 1,1-1-1,-1 0 0,2 0 1,0 0-1,15 11 0,-3-5-4,1 0 1,0-2-1,1-1 0,1 0 0,0-2 0,39 12 0,-56-21-80,1 1-1,0-1 0,0-1 1,0 0-1,0 0 0,0-1 1,1 0-1,-1 0 0,0-1 1,0-1-1,0 1 0,0-1 1,-1-1-1,1 1 0,0-2 1,-1 1-1,0-1 1,0 0-1,0-1 0,0 0 1,-1 0-1,0-1 0,9-8 1,-11 9-14,30-34-84,-33 36 109,0 1 1,0-1-1,-1 0 1,1 0-1,-1 0 1,1 0-1,-1-1 1,0 1-1,0 0 1,0-1-1,-1 1 1,1-4-1,-1 4 7,-1 1 1,1 0-1,-1 0 0,0 0 1,1 0-1,-1 0 1,0 0-1,0 0 0,0 1 1,-1-1-1,1 0 0,0 0 1,-1 1-1,1-1 0,-1 1 1,1-1-1,-1 1 0,0 0 1,0 0-1,1-1 1,-1 1-1,0 1 0,-2-2 1,-46-16 257,32 14-156,0 1 0,-1 0 0,1 1 0,-1 1 0,1 1-1,-28 2 1,40-1-137,-1 0 1,0 0-1,1 1 0,0-1 1,-1 1-1,1 1 0,0-1 0,0 1 1,0 0-1,0 1 0,1-1 0,-1 1 1,1 0-1,0 1 0,0-1 0,1 1 1,-1 0-1,1 0 0,0 0 1,0 1-1,-4 8 0,7-13-60,0 0-1,1 0 1,-1 0-1,1 0 1,-1 0-1,1 1 1,0-1 0,-1 0-1,1 0 1,0 1-1,0-1 1,0 0-1,0 0 1,0 1-1,0-1 1,0 0 0,0 0-1,0 1 1,1-1-1,-1 0 1,0 0-1,1 0 1,-1 1 0,1-1-1,0 0 1,-1 0-1,1 0 1,0 0-1,0 0 1,-1 0-1,1 0 1,0 0 0,0 0-1,0-1 1,0 1-1,0 0 1,0-1-1,0 1 1,1 0 0,-1-1-1,0 1 1,2-1-1,1 2-547,1-1-1,0 0 0,-1 0 1,1-1-1,0 1 0,0-1 0,-1 0 1,1 0-1,0-1 0,5 0 1,8-4-2143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2.200"/>
    </inkml:context>
    <inkml:brush xml:id="br0">
      <inkml:brushProperty name="width" value="0.05" units="cm"/>
      <inkml:brushProperty name="height" value="0.05" units="cm"/>
    </inkml:brush>
  </inkml:definitions>
  <inkml:trace contextRef="#ctx0" brushRef="#br0">456 1 6169,'32'14'3709,"-38"-12"-2667,-4 2-662,0 0 0,0-1 0,0 0 0,0-1 0,-1 0 0,0-1 0,-12 0 0,-87-3 1496,71 1-1473,-34-1-306,2 1-1528,3-3-3950,65 4 4769,-2-1-31,-1-1-2668,-6-2 209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3.002"/>
    </inkml:context>
    <inkml:brush xml:id="br0">
      <inkml:brushProperty name="width" value="0.05" units="cm"/>
      <inkml:brushProperty name="height" value="0.05" units="cm"/>
    </inkml:brush>
  </inkml:definitions>
  <inkml:trace contextRef="#ctx0" brushRef="#br0">1248 27 6569,'34'-21'729,"-32"20"577,-9 0-788,-20-2 139,1 2 0,-1 1 0,0 1 0,1 1 0,-30 7 1,-23 1 305,-453 48 2689,511-55-3368,6-2 33,1 1 0,-1 1 0,0 0 0,-19 8 0,29-10-231,1 2-1,0-1 0,0 0 0,0 1 0,0 0 1,0 0-1,0 0 0,1 1 0,-1-1 0,1 1 1,0-1-1,0 1 0,0 0 0,1 1 1,-1-1-1,1 0 0,-3 9 0,-12 45 457,3 2-1,2-1 1,-4 75 0,4-35-220,-34 294 374,31-261-564,-2 73-22,5-63-113,-12 85-146,-28-14-121,47-194 232,-7 32-76,6-24-47,-18 49-1,21-67 94,0 1-1,0 0 0,1 0 1,0 0-1,0 14 0,2-22-3,12 21-166,-6-20 231,1 0 1,0-1 0,0 1-1,0-1 1,0-1-1,0 1 1,0-1-1,12 0 1,12 3 23,25 8-960,95 8 0,-129-19-454,0-1 0,0-1 0,0-1 0,0-1 0,-1-1 0,1 0 0,32-13 0,-9-1-2014,1-6-1110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34.150"/>
    </inkml:context>
    <inkml:brush xml:id="br0">
      <inkml:brushProperty name="width" value="0.05" units="cm"/>
      <inkml:brushProperty name="height" value="0.05" units="cm"/>
    </inkml:brush>
  </inkml:definitions>
  <inkml:trace contextRef="#ctx0" brushRef="#br0">35 17 8545,'1'-1'22,"0"0"-1,-1 0 1,1 0 0,0 0 0,0 0-1,-1 0 1,1 0 0,0 0 0,0 0-1,0 0 1,0 1 0,0-1 0,1 0 0,-1 1-1,0-1 1,0 1 0,0-1 0,0 1-1,1 0 1,-1-1 0,0 1 0,0 0 0,1 0-1,-1 0 1,0 0 0,1 0 0,-1 0-1,0 0 1,2 1 0,50 9 1495,-32-5-1112,60 7 1534,100 2 0,82-13 428,-141-2-894,-119 1-1425,-1 0 0,1 0-1,0 0 1,0 0 0,0 1-1,0-1 1,0 1 0,0-1-1,-1 1 1,1 0 0,0 0-1,-1 0 1,1 1-1,0-1 1,-1 1 0,0-1-1,1 1 1,-1 0 0,0 0-1,0 0 1,0 0 0,0 0-1,0 0 1,3 5 0,-3 0 33,0 0 1,0 0 0,0 0-1,0 0 1,-1 0 0,-1 0-1,1 0 1,-1 12 0,-2 22 259,-1 0 0,-12 53 1,-26 82 431,34-145-644,-15 56 190,-106 476 721,103-430-927,-32 201 120,39-226-196,-10 85-36,18-121-87,6-51-2,1 1 0,-1 23 0,1-16-49,2-24 102,0 0-1,1-1 0,-1 1 0,1-1 1,0 1-1,0 0 0,1 6 0,-1 13-254,0-22 247,-1 1 0,1-1 0,0 0 0,-1 1 0,1-1 0,1 0 0,-1 1 0,0-1 0,1 5 0,0-6-26,-1 2 6,0-2 78,1-1 0,-1 1-1,0-1 1,0 0-1,0 1 1,0-1-1,0 1 1,0-1 0,1 1-1,-1-1 1,0 1-1,0-1 1,0 1 0,0-1-1,-1 1 1,1-1-1,0 1 1,0-1 0,0 0-1,0 1 1,0-1-1,-1 1 1,1-1-1,0 1 1,0-1 0,-1 0-1,1 1 1,0-1-1,-1 0 1,1 1 0,0-1-1,-1 0 1,1 1-1,0-1 1,-1 0-1,1 0 1,-1 1 0,1-1-1,-1 0 1,-40-7 129,0 1 1,0 1 0,-73 3-1,-9-1-2908,117 3 2526,-48-6-4470,46 5 3065,1-1 0,0 0 0,0-1 0,0 0 0,-11-6 0,1-1-2904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49.905"/>
    </inkml:context>
    <inkml:brush xml:id="br0">
      <inkml:brushProperty name="width" value="0.05" units="cm"/>
      <inkml:brushProperty name="height" value="0.05" units="cm"/>
    </inkml:brush>
  </inkml:definitions>
  <inkml:trace contextRef="#ctx0" brushRef="#br0">684 76 4120,'-4'10'5639,"-6"-8"-3823,-17-12-1918,19 6 985,-87-36 1202,84 36-1802,-1 0 1,1 1-1,-1 0 1,-13-2-1,-4 0 170,13 2-259,-1 0 0,1 1 0,-1 1 1,0 1-1,0 0 0,1 1 0,-28 6 0,31-4-83,0 0 1,1 1-1,-1 0 0,1 1 0,0 0 0,0 1 0,1 1 1,0 0-1,0 0 0,-13 12 0,8-4 35,0 0-1,1 1 1,-23 34 0,30-39-91,1 0 0,1 1-1,-1 0 1,2 0 0,0 1 0,-5 17 0,9-25-43,0 0 1,1-1-1,-1 1 0,1 0 1,0-1-1,0 1 0,1 0 1,-1-1-1,1 1 0,0 0 1,0-1-1,1 1 0,-1-1 1,1 0-1,0 1 0,0-1 1,0 0-1,1 0 1,0 0-1,-1-1 0,1 1 1,4 3-1,3 3-31,1-1-1,0 0 1,1 0 0,0-1 0,0-1 0,1 0 0,0-1-1,0 0 1,0-1 0,1-1 0,-1 0 0,1 0-1,18 1 1,13-1-111,0-2 0,84-8 0,-89 3 138,-23 2-50,-1-2-1,1 0 1,-1-1-1,0 0 0,0-1 1,0-1-1,0-1 1,-1 0-1,0-1 1,-1-1-1,0 0 1,0-1-1,-1 0 1,23-24-1,-34 32 22,0-1 1,0 0-1,0 0 1,-1 0-1,1 0 0,-1 0 1,0 0-1,0 0 0,0-1 1,-1 1-1,1 0 0,-1-1 1,1 1-1,-1 0 1,0-1-1,-1 1 0,1 0 1,0-1-1,-1 1 0,0 0 1,0-1-1,0 1 0,0 0 1,0 0-1,-1 0 1,-1-3-1,-2-3-357,0 0 1,-1 0 0,0 1-1,-1 0 1,0 0-1,0 1 1,-11-9-1,8 7-1066,0 1-1,-1 1 1,0 0 0,0 0-1,-1 1 1,-22-8 0,16 10-2062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6:02:50.479"/>
    </inkml:context>
    <inkml:brush xml:id="br0">
      <inkml:brushProperty name="width" value="0.05" units="cm"/>
      <inkml:brushProperty name="height" value="0.05" units="cm"/>
    </inkml:brush>
  </inkml:definitions>
  <inkml:trace contextRef="#ctx0" brushRef="#br0">128 8 7313,'0'0'-101,"4"-5"-239,-2 3 836,-5 6 2605,-2 3-2845,1 1 1,0 0-1,0 0 0,1 1 1,0-1-1,0 1 0,-2 12 0,-9 75 1736,3-15-810,-43 149 1263,40-170-3470,8-31-3891,5-14-1981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2:36.484"/>
    </inkml:context>
    <inkml:brush xml:id="br0">
      <inkml:brushProperty name="width" value="0.05" units="cm"/>
      <inkml:brushProperty name="height" value="0.05" units="cm"/>
    </inkml:brush>
  </inkml:definitions>
  <inkml:trace contextRef="#ctx0" brushRef="#br0">382 70 2480,'0'0'247,"-14"-28"1045,3 5-9,10 21 1178,2-2-2179,0-3-353,-1 7 121,0-1 1,0 1-1,0 0 1,0 0 0,0-1-1,0 1 1,0 0-1,0 0 1,0 0 0,0-1-1,0 1 1,0 0-1,1 0 1,-1-1 0,0 1-1,0 0 1,0 0-1,0 0 1,0 0-1,1-1 1,-1 1 0,0 0-1,0 0 1,0 0-1,1 0 1,-1 0 0,0 0-1,0 0 1,0-1-1,1 1 1,-1 0 0,0 0-1,0 0 1,1 0-1,-1 0 1,0 0-1,0 0 1,0 0 0,1 0-1,-1 0 1,0 0-1,0 0 1,1 0 0,-1 1-1,0-1 1,0 0-1,0 0 1,1 0 0,-1 0-1,0 0 1,1 1-1,58 46 390,-55-43-373,0 0 0,0 0 0,0 0 0,-1 0 0,6 10 0,3 2 145,-4-7-111,0 0 0,-1 1 1,0 0-1,0 1 0,-1-1 1,-1 1-1,1 0 0,-2 1 1,0-1-1,0 1 1,3 16-1,-2 2 37,2 17 103,-8-4-23,-2-1 1,-1 0 0,-19 71 0,18-92-119,0-1 0,-2 0 0,0-1 0,-2 1 0,0-2 0,-1 1 1,0-1-1,-26 32 0,-6 1 403,-2-2 0,-2-1 0,-87 69 1,127-112-834,-1 0 0,1-1 0,-1 0 1,1 0-1,-1 0 0,0-1 1,-1 0-1,1 0 0,0-1 1,-1 0-1,-10 2 0,16-4 150,0 0 0,1 0 0,-1 0 0,1 0 0,-1 0 1,1 0-1,-1 0 0,1 0 0,-1-1 0,1 1 0,-1 0 0,1-1 0,-1 0 0,1 1 0,-3-2 0,0 0-416,3 1 370,0 1 0,-1 0-1,1-1 1,0 1 0,0 0 0,0-1-1,0 1 1,0-1 0,0 0 0,0 1-1,0-1 1,0 0 0,0 0 0,0 1-1,0-1 1,-1-2 0,-1 0-614,-7-8-2228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2:37.340"/>
    </inkml:context>
    <inkml:brush xml:id="br0">
      <inkml:brushProperty name="width" value="0.05" units="cm"/>
      <inkml:brushProperty name="height" value="0.05" units="cm"/>
    </inkml:brush>
  </inkml:definitions>
  <inkml:trace contextRef="#ctx0" brushRef="#br0">1 0 6597,'0'0'-272,"5"5"328,20 17 747,-9 4 716,0-8-1062,0 2 0,-1 0 0,-1 1 0,19 38 0,-23-40-254,-4-6-34,0 0 0,2 0-1,12 18 1,-16-27-117,-2 0-1,1 0 0,0 0 0,-1 0 0,0 0 0,0 1 0,2 4 0,0 1 54,-3-8-45,13 24 289,-14-25-321,0 0 1,0-1-1,0 1 1,0 0-1,1 0 1,-1 0 0,0-1-1,1 1 1,-1 0-1,1 0 1,-1-1-1,1 1 1,-1 0 0,1-1-1,-1 1 1,1 0-1,-1-1 1,1 1 0,0-1-1,0 1 1,-1-1-1,1 0 1,0 1-1,0-1 1,-1 0 0,1 1-1,0-1 1,0 0-1,1 0 1,15-2-10,-12 2 3,13-6 13,66-17 70,-33 15-81,27-6-36,-38 11 0,-36 3-8,18 0-296,19 3-3918,-36-3 2286,-2-1-558,12-4-441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3:46.792"/>
    </inkml:context>
    <inkml:brush xml:id="br0">
      <inkml:brushProperty name="width" value="0.05" units="cm"/>
      <inkml:brushProperty name="height" value="0.05" units="cm"/>
    </inkml:brush>
  </inkml:definitions>
  <inkml:trace contextRef="#ctx0" brushRef="#br0">1 67 1188,'0'0'11565,"3"0"-11420,9-2-16,-9 2-10,8 5 202,14 10-26,-1 1 1,23 19-1,37 24 2,21 12 79,-104-71-375,0 1 39,1-1-39,-1 1-1,1-1 1,-1 0 0,1 0-1,-1 0 1,1-1-1,-1 1 1,1 0-1,-1-1 1,1 1-1,-1-1 1,1 1-1,-1-1 1,0 0 0,3-1-1,-1 0 3,-2 0-17,8-12 125,0-1-1,1 1 0,0 1 0,1 0 0,1 0 0,0 1 1,1 1-1,0 0 0,0 1 0,1 0 0,1 1 0,0 0 1,0 1-1,0 1 0,1 1 0,22-6 0,-13 3 85,3-1-404,41-8 0,-56 12-2,-8 0-2138,-25-14-9950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3:48.440"/>
    </inkml:context>
    <inkml:brush xml:id="br0">
      <inkml:brushProperty name="width" value="0.05" units="cm"/>
      <inkml:brushProperty name="height" value="0.05" units="cm"/>
    </inkml:brush>
  </inkml:definitions>
  <inkml:trace contextRef="#ctx0" brushRef="#br0">273 784 6429,'0'0'-370,"-11"-6"1228,-15-26 3922,25 31-4528,-8-9 119,-17-27 263,25 36-566,-26-40 557,-1-13 435,25 45-939,-1 1 0,0-1 1,-1 1-1,-5-8 0,-8-27 210,10 25-226,5 9-81,-1 0 0,0 1 0,-1 0 0,-9-15 0,6 0 0,2 2 26,-30-85 427,28 62-479,7 40-20,-2-60-75,10-13 69,-7 70 28,2 0-1,-1 0 0,1 0 0,0 0 0,0 1 1,4-8-1,-4 9-6,-1 3 34,0 0-59,-1 0 0,1 0 1,0 0-1,-1 0 0,1 0 0,0 0 0,0 1 0,0-1 0,1 0 1,-1 0-1,0 1 0,1-1 0,-1 1 0,1 0 0,-1-1 0,1 1 1,2-1-1,-2 1-218,16 1-5562,0 0 1192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8:55.641"/>
    </inkml:context>
    <inkml:brush xml:id="br0">
      <inkml:brushProperty name="width" value="0.05" units="cm"/>
      <inkml:brushProperty name="height" value="0.05" units="cm"/>
      <inkml:brushProperty name="color" value="#E71224"/>
    </inkml:brush>
  </inkml:definitions>
  <inkml:trace contextRef="#ctx0" brushRef="#br0">12 15 1128,'-12'-14'8898,"28"31"-8580,0-1-1,1 0 1,0-2-1,1 0 1,1 0-1,21 10 1,30 23 316,390 324 3046,-427-340-3483,-24-22-346,-1 0 0,2 0 0,-1-1 0,1-1 0,0 1-1,1-2 1,0 1 0,13 5 0,-22-12-340,1 0 1,0-1-1,-1 1 0,1 0 1,-1-1-1,1 0 1,-1 1-1,1-1 0,-1 0 1,0 0-1,1 0 0,-1-1 1,0 1-1,0 0 0,0-1 1,0 0-1,0 1 0,0-1 1,2-3-1,6-8-3300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4.445"/>
    </inkml:context>
    <inkml:brush xml:id="br0">
      <inkml:brushProperty name="width" value="0.05" units="cm"/>
      <inkml:brushProperty name="height" value="0.05" units="cm"/>
    </inkml:brush>
  </inkml:definitions>
  <inkml:trace contextRef="#ctx0" brushRef="#br0">153 42 6849,'5'-15'210,"2"-6"477,-6 16 3055,-8 14-3377,1 0 1,-1 0-1,2 1 1,-1 0-1,2 0 1,-1 0-1,1 1 1,-4 17-1,-33 114 1708,-11 45-1016,44-148-2296,-4 47 0,12-81 678,0 0 0,0 0-1,0 0 1,0 0 0,1 0 0,2 9 0,-3-12 45,1-1-1,0 1 1,-1 0 0,1 0-1,0-1 1,0 1 0,0-1-1,1 1 1,-1-1-1,0 1 1,1-1 0,1 2-1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8:56.441"/>
    </inkml:context>
    <inkml:brush xml:id="br0">
      <inkml:brushProperty name="width" value="0.05" units="cm"/>
      <inkml:brushProperty name="height" value="0.05" units="cm"/>
      <inkml:brushProperty name="color" value="#E71224"/>
    </inkml:brush>
  </inkml:definitions>
  <inkml:trace contextRef="#ctx0" brushRef="#br0">7 10 7609,'-4'-8'-588,"2"6"673,2 7 516,17 60 823,3 0 0,38 82 1,-26-71-689,32 76 482,-2-18-2391,-60-127 411,-1-3-802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8:56.796"/>
    </inkml:context>
    <inkml:brush xml:id="br0">
      <inkml:brushProperty name="width" value="0.05" units="cm"/>
      <inkml:brushProperty name="height" value="0.05" units="cm"/>
      <inkml:brushProperty name="color" value="#E71224"/>
    </inkml:brush>
  </inkml:definitions>
  <inkml:trace contextRef="#ctx0" brushRef="#br0">342 23 6181,'0'0'-128,"0"-13"87,0 13 105,0 0-1,0-1 0,0 1 1,0 0-1,0-1 1,0 1-1,0-1 0,0 1 1,0 0-1,0-1 1,-1 1-1,1 0 1,0-1-1,0 1 0,0-1 1,0 1-1,-1 0 1,1 0-1,0-1 1,0 1-1,-1 0 0,1-1 1,0 1-1,-1 0 1,1 0-1,0-1 0,-1 1 1,1 0-1,0 0 1,-1 0-1,1 0 1,0-1-1,-1 1 0,1 0 1,-1 0-1,1 0 1,0 0-1,-1 0 0,-7 2 95,-48 10 854,-1 3 0,2 2 0,-56 25 0,79-31-1957,30-10 302,-10 3-1008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8:58.127"/>
    </inkml:context>
    <inkml:brush xml:id="br0">
      <inkml:brushProperty name="width" value="0.05" units="cm"/>
      <inkml:brushProperty name="height" value="0.05" units="cm"/>
      <inkml:brushProperty name="color" value="#E71224"/>
    </inkml:brush>
  </inkml:definitions>
  <inkml:trace contextRef="#ctx0" brushRef="#br0">213 0 6129,'0'0'1270,"-5"2"-1044,-14 3 24,14-4 284,1 0-267,-10 1 44,7-2-98,-1 1 0,0 0-1,1 1 1,-1-1-1,1 2 1,0-1 0,-13 7-1,1 1 229,15-8-373,1-1 1,-1 1-1,1 0 0,0 0 0,0 0 0,0 0 0,0 0 0,0 1 0,1-1 0,-6 7 0,3 0 10,0 0 0,1 1-1,-1 0 1,2 0-1,-1 0 1,2 0-1,-1 1 1,1-1 0,1 1-1,0-1 1,0 1-1,1 0 1,1-1 0,0 1-1,0-1 1,1 1-1,0-1 1,1 1-1,0-1 1,0 0 0,1 0-1,1-1 1,0 1-1,6 8 1,-11-16-79,1-1 0,0 0 0,1 0 0,-1 1 1,0-1-1,0 0 0,0 0 0,1 0 0,-1 0 0,0 0 0,1-1 1,-1 1-1,1 0 0,-1-1 0,1 1 0,-1-1 0,1 1 0,-1-1 1,1 0-1,0 0 0,-1 0 0,1 1 0,0-1 0,-1-1 0,1 1 1,-1 0-1,1 0 0,0-1 0,-1 1 0,1-1 0,-1 1 0,1-1 1,-1 0-1,1 1 0,-1-1 0,0 0 0,1 0 0,-1 0 0,0 0 1,0 0-1,0-1 0,1 1 0,0-2 0,2-1-30,0-1-1,0 0 1,0 0 0,0 0-1,-1 0 1,0 0 0,0-1-1,-1 0 1,3-7 0,-3-2-89,0 0 0,-2 0 1,0-1-1,0 1 1,-2 0-1,-5-28 1,-12-28-121,18 69 234,0 0-12,0-1-1,1 1 0,-1 0 0,0-1 1,1 1-1,0-1 0,-1 1 0,1-1 0,0 1 1,0-1-1,1-4 0,-1 4 24,1 1-9,2-17 258,-2 19-250,-1 0 0,0 0 0,1 0 0,-1 1 0,1-1 0,-1 0 0,0 0 0,1 0 0,-1 0 0,1 0 1,-1 1-1,0-1 0,1 0 0,-1 0 0,0 1 0,0-1 0,1 0 0,-1 1 0,0-1 0,1 0 0,-1 1 0,0-1 0,0 0 0,0 1 0,1-1 0,-1 0 0,0 1 0,22 47 129,-15-31 25,19 43 181,-9-21 31,38 66 0,-54-103-387,0-1 0,0 1 0,0-1 0,0 1 0,0-1 0,0 0 1,0 0-1,1 1 0,-1-1 0,1 0 0,-1 0 0,0 0 0,1-1 1,2 2-1,-3-1-54,0-1 1,0 0-1,0 0 1,0 0-1,0 0 1,-1 0-1,1 0 1,0 0 0,0-1-1,0 1 1,0 0-1,0 0 1,0-1-1,-1 1 1,1-1-1,0 1 1,0 0-1,-1-1 1,1 1-1,1-2 1,2-2-733,-1-1 0,1 1 0,-1-1-1,0 0 1,0 0 0,-1 0 0,0 0 0,3-6 0,1-3-2277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8:59.015"/>
    </inkml:context>
    <inkml:brush xml:id="br0">
      <inkml:brushProperty name="width" value="0.05" units="cm"/>
      <inkml:brushProperty name="height" value="0.05" units="cm"/>
      <inkml:brushProperty name="color" value="#E71224"/>
    </inkml:brush>
  </inkml:definitions>
  <inkml:trace contextRef="#ctx0" brushRef="#br0">1 27 6625,'0'0'-260,"30"17"550,-25-12-117,1 0 0,-1 0 0,0 0 0,-1 0 0,1 1 0,-1 0 1,0 0-1,0 0 0,-1 0 0,5 12 0,6 9 175,-6-12 5,-1 1 0,10 32-1,-13-34-136,1 0 1,0 0-1,1-1 0,11 19 0,-6-10 516,-18-32-727,0 0-1,0-1 1,1 0-1,0 0 1,1-1-1,1 1 1,-1-1-1,-2-15 0,2-11-3,4 33-2,0 0 1,0 0 0,0 0 0,1 0 0,0-1 0,0 1 0,0 0 0,0 0 0,1 0 0,0 0 0,2-7 0,0 5 9,0 0 0,0 1 0,1-1 0,0 1 0,0 0 0,0 0 0,1 0 0,0 1 0,0-1 1,0 1-1,1 1 0,-1-1 0,1 1 0,0 0 0,1 0 0,-1 0 0,1 1 0,0 0 0,-1 0 0,1 1 0,1 0 1,-1 0-1,0 1 0,0 0 0,0 0 0,1 1 0,-1-1 0,15 3 0,-4-1-161,37 4-624,-20 0-3130,-31-3 1469,6 2-517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0.080"/>
    </inkml:context>
    <inkml:brush xml:id="br0">
      <inkml:brushProperty name="width" value="0.05" units="cm"/>
      <inkml:brushProperty name="height" value="0.05" units="cm"/>
      <inkml:brushProperty name="color" value="#E71224"/>
    </inkml:brush>
  </inkml:definitions>
  <inkml:trace contextRef="#ctx0" brushRef="#br0">227 29 6249,'0'0'-246,"2"-2"-162,8-9 392,-8 9 1588,-7 0-1400,-3-1-11,0 1 0,-1 0-1,0 0 1,1 1 0,-1 0-1,0 0 1,0 1 0,1 0-1,-1 1 1,0 0 0,0 0-1,1 1 1,-1 0 0,1 1-1,-1 0 1,1 0-1,0 0 1,0 1 0,1 1-1,-1-1 1,1 1 0,0 0-1,0 1 1,0 0 0,-7 9-1,12-12-110,0 0 0,1-1 0,0 1-1,-1 0 1,1 0 0,0 0 0,1 0-1,-1 0 1,0 6 0,-2 8 98,2-14-112,1 0 0,0 1 0,0-1 1,0 1-1,0-1 0,0 1 0,2 4 1,0 6 105,-1-6-56,0 1 0,1-1 1,0 0-1,1 0 0,6 14 0,-7-19-74,1 0-1,-1 0 1,1 0-1,0 0 0,0-1 1,0 1-1,0-1 1,1 0-1,-1 0 1,1 0-1,-1-1 1,1 1-1,-1-1 1,1 0-1,0 1 0,0-2 1,-1 1-1,1 0 1,0-1-1,0 0 1,0 0-1,4 0 1,-6 0-6,2-1 2,0 2-7,1 0 1,20-11-3,-22 9-8,0 0-1,-1-1 1,1 1-1,0-1 1,-1 1-1,0-1 1,0 0-1,1 0 1,-1 0-1,0-1 0,0 1 1,-1 0-1,1-1 1,0 1-1,-1-1 1,0 0-1,1 1 1,-1-1-1,0 0 1,-1 0-1,1 0 1,0 1-1,-1-1 1,1 0-1,-1 0 1,0 0-1,-1-5 1,0-5-88,-1 0-1,-1 1 1,0-1 0,-10-24 0,2 9 12,-6-17-29,16 42 148,5 8-2,5 8 38,-1 0 1,0 0-1,11 28 1,60 144 736,-29-95-509,-30-57-209,-2 0 0,19 49 1,-34-72-31,1 0 1,-1 0-1,-1 0 0,0 1 1,0 0-1,0 20 1,-2-26-10,-1-1-1,1 1 1,-1-1 0,0 1 0,-1-1 0,1 0 0,-1 1-1,0-1 1,0 0 0,0 0 0,-1 0 0,1 0-1,-1 0 1,0-1 0,0 1 0,0-1 0,0 0 0,-7 5-1,2-1 61,6-5-90,-1 0 0,1 0 0,-1 0 0,1 0 0,-1 0 0,0 0 0,0-1 0,0 0 0,0 1 0,0-1 0,0 0 0,0 0 0,0-1 0,0 1 0,-1-1 0,-2 1 0,2-1-139,1 0 1,-1 0-1,1 0 0,0-1 1,-1 1-1,1-1 0,-1 0 1,1 0-1,0 0 0,0 0 1,0 0-1,0-1 1,0 1-1,0-1 0,0 0 1,0 0-1,0 0 0,1 0 1,-1-1-1,1 1 1,-3-4-1,1 0-594,0 1 0,1-1 0,0 1 0,0-1 0,1 0 0,-1 0 0,1-1 0,1 1 1,-1 0-1,1-1 0,-1-6 0,2-8-2223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0.916"/>
    </inkml:context>
    <inkml:brush xml:id="br0">
      <inkml:brushProperty name="width" value="0.05" units="cm"/>
      <inkml:brushProperty name="height" value="0.05" units="cm"/>
      <inkml:brushProperty name="color" value="#E71224"/>
    </inkml:brush>
  </inkml:definitions>
  <inkml:trace contextRef="#ctx0" brushRef="#br0">0 105 6289,'0'0'-307,"7"1"311,22 5 164,-22-5 9,-4-1 9,9 0 10,-9 0 14,1 0-6,160-16 1967,-157 15-2092,0-1-1,0 1 1,0-2 0,-1 1-1,1-1 1,-1 0-1,0 0 1,8-6 0,-13 9-15,7-11 190,-6 10-240,-2 0-11,1 1 1,-1-1-1,1 1 1,-1 0-1,0-1 1,0 1-1,1-1 1,-1 1-1,0 0 1,0-1-1,1 1 1,-1-1-1,0 1 1,0-1-1,0 1 1,0-1-1,0 1 0,0-1 1,0 1-1,0-1 1,0 1-1,0-1 1,-1-1 0,0 0-1,0 0 1,0 0 0,0 0 0,0 1-1,-1-1 1,1 0 0,0 1-1,-1-1 1,0 1 0,1 0 0,-4-3-1,3 2-8,-1 0 1,0 0-1,0 1 0,0-1 0,0 1 0,0-1 0,0 1 0,0 0 0,0 0 1,0 0-1,-1 0 0,1 1 0,0-1 0,-4 1 0,-6-1-12,10-1 5,-34 1 1,30 1 54,1 0 0,-1 1 0,1 0 1,-1 0-1,1 0 0,-1 1 0,1 0 0,0 0 0,0 1 0,0 0 1,-7 3-1,10-3-12,-1-1 0,1 1 1,0 0-1,-1 0 0,2 0 1,-1 0-1,0 0 0,0 1 1,1-1-1,0 1 0,0 0 0,0 0 1,0 0-1,0 0 0,1 0 1,0 0-1,-1 7 0,0-3 57,1 0-1,0 1 0,1-1 1,0 1-1,1-1 0,-1 1 1,2-1-1,-1 0 0,1 0 1,5 16-1,-5-21-69,-1-1 0,1 1-1,-1 0 1,1-1 0,0 1 0,0-1 0,0 1-1,0-1 1,0 0 0,0 0 0,1 0 0,-1 0-1,1-1 1,0 1 0,-1-1 0,1 1-1,0-1 1,0 0 0,0 0 0,0 0 0,0 0-1,0-1 1,0 1 0,0-1 0,0 0 0,0 0-1,0 0 1,0 0 0,6-1 0,1 0-359,0-1 0,-1 0 0,1-1 0,-1 0 0,1 0 0,-1-1 1,0-1-1,10-5 0,23-22-4522,-30 21 1721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1.585"/>
    </inkml:context>
    <inkml:brush xml:id="br0">
      <inkml:brushProperty name="width" value="0.05" units="cm"/>
      <inkml:brushProperty name="height" value="0.05" units="cm"/>
      <inkml:brushProperty name="color" value="#E71224"/>
    </inkml:brush>
  </inkml:definitions>
  <inkml:trace contextRef="#ctx0" brushRef="#br0">1 11 6793,'1'-1'22,"0"0"1,0 0 0,1 0 0,-1 0 0,0 0-1,1 1 1,-1-1 0,1 0 0,-1 1 0,1-1-1,-1 1 1,1-1 0,0 1 0,-1 0 0,3 0-1,4 12 592,-1 1-1,0 0 1,0 1-1,6 22 1,7 12 354,9 31 128,-21-53-697,17 36 0,-7-25-80,3 8 333,38 58 0,-53-94-558,0 0 32,0 0 0,1 0 0,10 11-1,-16-19-15,0 0-64,-1 0-1,1 0 1,-1 0-1,1 0 1,-1 0-1,1 0 0,-1-1 1,1 1-1,0 0 1,-1 0-1,1-1 0,0 1 1,0 0-1,0-1 1,-1 1-1,1 0 1,0-1-1,0 1 0,0-1 1,0 0-1,0 1 1,0-1-1,2 1 1,6-6-33,-1 0 0,1 0 0,-1-1 1,0 0-1,-1-1 0,1 0 0,7-8 1,-10 8-628,0 1 0,0-1 0,-1 0 1,5-9-1,-7 12-394,0-1 0,-1 1 0,1-1 0,-1 1 0,0-1 0,0 1 0,0-1-1,-1-5 1,0-4-1608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1.939"/>
    </inkml:context>
    <inkml:brush xml:id="br0">
      <inkml:brushProperty name="width" value="0.05" units="cm"/>
      <inkml:brushProperty name="height" value="0.05" units="cm"/>
      <inkml:brushProperty name="color" value="#E71224"/>
    </inkml:brush>
  </inkml:definitions>
  <inkml:trace contextRef="#ctx0" brushRef="#br0">389 15 6145,'0'0'-180,"0"-1"45,0 0 143,0 1 0,-1-1 1,1 0-1,0 1 0,0-1 0,-1 0 0,1 1 1,0-1-1,-1 0 0,1 1 0,0-1 0,-1 1 0,1-1 1,-1 1-1,1-1 0,-1 1 0,1-1 0,-1 1 1,1-1-1,-1 1 0,0 0 0,1-1 0,-2 1 1,-15 0 179,13 0 42,-1 0 46,-36 7 1027,1 1-1,-46 16 1,-44 10-1778,92-37-4567,21-2 1786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4.032"/>
    </inkml:context>
    <inkml:brush xml:id="br0">
      <inkml:brushProperty name="width" value="0.05" units="cm"/>
      <inkml:brushProperty name="height" value="0.05" units="cm"/>
      <inkml:brushProperty name="color" value="#E71224"/>
    </inkml:brush>
  </inkml:definitions>
  <inkml:trace contextRef="#ctx0" brushRef="#br0">139 1309 3300,'0'0'4599,"-5"-3"-4207,-15-12 11,16 12 9,2-1-37,1 0 0,-1 0 0,0 1 0,0-1 1,0 1-1,0-1 0,0 1 0,-1 0 1,0-1-1,-4-3 0,1 1-128,1 1 0,0-1 0,1 0 0,0 0 0,-1 0-1,2-1 1,-1 1 0,-3-11 0,-2-1 211,4 7-243,0-1-1,1 0 0,0 0 0,1 0 0,0-1 0,1 1 0,0-1 0,1 1 0,1-17 0,0 8-81,2 0 0,0 0 0,2 0 0,10-35-1,-5 30-72,2 0-1,0 0 0,2 2 1,1-1-1,1 1 0,1 1 1,25-28-1,17-11 94,71-58 0,-82 77-72,-5 8-6,1 2 0,2 1 0,1 3 0,1 1 1,72-30-1,265-76 95,-281 108-4738,44-14-5206,-95 21 5771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4.915"/>
    </inkml:context>
    <inkml:brush xml:id="br0">
      <inkml:brushProperty name="width" value="0.05" units="cm"/>
      <inkml:brushProperty name="height" value="0.05" units="cm"/>
      <inkml:brushProperty name="color" value="#E71224"/>
    </inkml:brush>
  </inkml:definitions>
  <inkml:trace contextRef="#ctx0" brushRef="#br0">176 42 7929,'12'-7'-1049,"-11"7"1073,-1 0 1,0 0-1,1 0 0,-1 0 1,0 0-1,0 0 0,1 0 1,-1 0-1,0-1 1,0 1-1,1 0 0,-1 0 1,0 0-1,0 0 0,1 0 1,-1-1-1,0 1 0,0 0 1,0 0-1,1 0 1,-1-1-1,0 1 0,0 0 1,0 0-1,0-1 0,1 1 1,-1 0-1,0 0 0,0-1 1,0 1-1,0 0 1,0 0-1,0-1 0,0 1 1,0 0-1,0-1 0,0 1 1,0 0-1,0 0 0,0-1 1,0 1-1,0 0 1,-9-10 1121,6 8-1456,-1-1 446,1 2-2,-42-10 596,42 11-610,-30 5 297,28-3-358,0-1 1,0 0-1,0 1 1,0 0-1,1 0 1,-1 1-1,1-1 1,0 1-1,-1 0 0,1 0 1,0 0-1,1 1 1,-1-1-1,1 1 1,-1 0-1,1 0 1,0 0-1,1 1 1,-1-1-1,1 1 0,0-1 1,0 1-1,0 0 1,0 0-1,1 0 1,0-1-1,0 2 1,1-1-1,-1 6 0,2 2 72,0 0 0,1 0 0,0 0 0,1 0 0,0 0 0,2-1 0,-1 1 0,1-1 0,1 0 0,9 14 0,-13-24-92,0 0-1,0 1 1,0-1 0,1 0 0,-1 0 0,1 0 0,-1-1 0,1 1 0,0-1 0,0 1 0,0-1 0,0 0 0,0 0 0,0 0 0,0 0 0,0-1 0,0 1 0,0-1 0,4 0 0,1 1 41,1-1 0,0-1-1,-1 1 1,1-1 0,16-5 0,-9 2-597,0-1-1,0-1 0,22-11 0,-31 12-755,0 1 0,-1-1 1,1 0-1,-1 0 0,8-9 0,-8 5-1946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4.862"/>
    </inkml:context>
    <inkml:brush xml:id="br0">
      <inkml:brushProperty name="width" value="0.05" units="cm"/>
      <inkml:brushProperty name="height" value="0.05" units="cm"/>
    </inkml:brush>
  </inkml:definitions>
  <inkml:trace contextRef="#ctx0" brushRef="#br0">443 98 6873,'3'-19'140,"-5"15"-28,-1 0 0,1-1 1,-1 1-1,1 1 0,-1-1 1,0 0-1,-1 1 0,1-1 1,-1 1-1,1 0 0,-1 0 1,0 1-1,-6-4 0,2 2 70,-1 0-1,0 0 1,0 1-1,0 1 0,0 0 1,-14-2-1,7 2 49,0 1-1,-1 1 1,1 0-1,0 2 1,0-1-1,0 2 1,-28 8-1,33-6-122,1 0-1,-1 1 1,1 0-1,1 0 1,-1 1 0,1 0-1,0 1 1,1 0-1,0 1 1,0-1 0,1 1-1,0 1 1,-11 20-1,13-22-49,1 0 0,1 1 0,-1 0 0,1-1 0,1 1-1,0 0 1,0 1 0,0 9 0,1-14-31,1 1 1,1 0 0,-1 0-1,1 0 1,0-1-1,0 1 1,1 0-1,-1-1 1,1 1-1,0-1 1,1 1 0,0-1-1,4 7 1,0-4-2,-1 0 0,2-1 0,-1 1 0,1-2 1,0 1-1,1-1 0,0 0 0,0-1 1,0 0-1,0 0 0,1-1 0,0 0 0,0-1 1,0 0-1,18 3 0,-13-4-31,1 0 0,-1 0 1,1-2-1,-1 0 0,1-1 0,-1 0 0,0-2 1,1 1-1,28-11 0,-38 11 8,-1 0 0,1-1 1,0 1-1,-1-1 0,0-1 0,0 1 1,0-1-1,0 0 0,0 0 0,-1 0 1,0-1-1,0 1 0,0-1 0,0 0 0,-1-1 1,0 1-1,0 0 0,0-1 0,2-8 1,-3 7-23,0-1 1,-1 0 0,0 0 0,0 0-1,-1 1 1,0-1 0,-1 0 0,1 0-1,-1 0 1,-1 1 0,0-1 0,0 0-1,0 1 1,-6-12 0,-23-53-3424,12 24-2802,12 34 3621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5.431"/>
    </inkml:context>
    <inkml:brush xml:id="br0">
      <inkml:brushProperty name="width" value="0.05" units="cm"/>
      <inkml:brushProperty name="height" value="0.05" units="cm"/>
      <inkml:brushProperty name="color" value="#E71224"/>
    </inkml:brush>
  </inkml:definitions>
  <inkml:trace contextRef="#ctx0" brushRef="#br0">151 25 6993,'-3'-3'-234,"2"2"226,-1-1 1,1 1-1,-1-1 0,0 1 0,1 0 0,-1-1 0,0 1 1,0 0-1,0 0 0,0 0 0,-3-1 0,2 2 154,-14-5 196,12 5-224,1-1 0,0 1 0,0 0 0,-1 1 1,1-1-1,0 1 0,0 0 0,0 0 1,-1 0-1,1 0 0,0 1 0,1-1 0,-1 1 1,0 0-1,0 0 0,-4 4 0,4 0 23,1 0 1,-1 0-1,1 0 0,0 0 0,1 0 1,0 0-1,0 1 0,0-1 1,1 1-1,-1 8 0,1 1 125,1 0-1,1 0 1,3 21-1,-1-29-164,0 1-1,0-1 1,1-1-1,0 1 0,1 0 1,-1-1-1,2 0 0,-1 0 1,1-1-1,8 8 1,-10-10-75,0-1 0,1-1 0,-1 1 0,1-1 0,0 1 0,-1-1 0,1 0 1,0-1-1,0 1 0,1-1 0,-1 0 0,0-1 0,0 1 0,0-1 1,1 0-1,-1 0 0,0-1 0,0 1 0,1-1 0,-1 0 0,0-1 1,0 1-1,0-1 0,0 0 0,-1 0 0,1-1 0,0 1 0,-1-1 0,6-5 1,-9 7-18,0 0 0,1 0 0,-1-1 0,0 1 0,-1-1 0,1 1 0,0-1 0,0 1 0,-1-1 0,1 0 0,0 1 0,-1-1 1,0 0-1,1 1 0,-1-1 0,0 0 0,0 1 0,0-1 0,0 0 0,0 0 0,-1 1 0,1-1 0,0 0 0,-2-2 0,1 0 1,0-1-1,-1 1 0,0 0 0,0-1 1,0 1-1,0 0 0,-6-6 0,-56-63-210,22 28-3072,40 43 2110,21-17-6311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6.162"/>
    </inkml:context>
    <inkml:brush xml:id="br0">
      <inkml:brushProperty name="width" value="0.05" units="cm"/>
      <inkml:brushProperty name="height" value="0.05" units="cm"/>
      <inkml:brushProperty name="color" value="#E71224"/>
    </inkml:brush>
  </inkml:definitions>
  <inkml:trace contextRef="#ctx0" brushRef="#br0">0 63 6917,'0'0'-248,"2"3"-73,38 84 1785,-34-76-1251,-1 1 0,-1-1 0,5 21-1,2 3 195,6 32 571,-16-66-407,-7-5-546,3 2-23,0 0 0,0 0 0,-1-1-1,2 0 1,-1 1 0,0-1 0,0 0-1,1 0 1,0-1 0,0 1 0,0 0-1,0-1 1,0 0 0,0 1 0,1-1 0,-2-5-1,-18-79-133,20 84 136,1 0-1,-1-1 1,1 1-1,0 0 1,0 0 0,1 0-1,0-7 1,2-17 30,-3 23-36,1 0 0,-1-1 0,1 1 0,0 0 0,0-1 0,0 1 0,1 0 0,0 0 0,0 0 0,0 0 0,0 0 0,1 0 0,6-8 0,1 5-6,-7 6 13,0 0 0,0 0 0,0 1 0,0-1 0,1 1-1,-1 0 1,0-1 0,1 1 0,-1 1 0,1-1 0,-1 0 0,5 1 0,-1-1 15,-4 1-7,-1 0 0,1 0 0,-1 0 1,0 1-1,1-1 0,-1 0 0,1 1 0,-1 0 0,1-1 0,-1 1 1,2 1-1,14 3 84,-15-4-72,0-1-1,0 1 0,-1 0 0,1 0 1,0 0-1,0 0 0,-1 0 1,1 0-1,-1 1 0,1 0 0,-1-1 1,3 3-1,26 25 344,-28-26-320,10 11 105,-2 0 0,1 0 0,-2 1 0,0 1 0,-1 0 0,10 23-1,16 20-1585,-26-50 344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6.534"/>
    </inkml:context>
    <inkml:brush xml:id="br0">
      <inkml:brushProperty name="width" value="0.05" units="cm"/>
      <inkml:brushProperty name="height" value="0.05" units="cm"/>
      <inkml:brushProperty name="color" value="#E71224"/>
    </inkml:brush>
  </inkml:definitions>
  <inkml:trace contextRef="#ctx0" brushRef="#br0">1 1 6793,'0'0'493,"2"6"-200,0 2-169,84 329 3846,-81-313-4424,1-1 0,12 30 1,-7-38-800,-2-13-3484,12-7 2271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6.887"/>
    </inkml:context>
    <inkml:brush xml:id="br0">
      <inkml:brushProperty name="width" value="0.05" units="cm"/>
      <inkml:brushProperty name="height" value="0.05" units="cm"/>
      <inkml:brushProperty name="color" value="#E71224"/>
    </inkml:brush>
  </inkml:definitions>
  <inkml:trace contextRef="#ctx0" brushRef="#br0">254 33 5769,'0'-1'27,"0"0"0,0-1 0,-1 1 1,1 0-1,0 0 0,0 0 0,0 0 1,-1-1-1,1 1 0,-1 0 0,1 0 1,-1 0-1,1 0 0,-1 0 0,0 0 1,1 0-1,-1 0 0,0 0 0,0 0 1,0 1-1,0-1 0,0 0 0,0 0 1,0 1-1,-1-2 0,-2 1 65,1 0-1,0 0 0,-1 0 1,1 1-1,-1-1 1,1 1-1,-1-1 1,1 1-1,-4 1 0,-9 0 219,0 2 0,0 0 0,-17 5 0,9 0-140,-36 17-1,26-9-4542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7.235"/>
    </inkml:context>
    <inkml:brush xml:id="br0">
      <inkml:brushProperty name="width" value="0.05" units="cm"/>
      <inkml:brushProperty name="height" value="0.05" units="cm"/>
      <inkml:brushProperty name="color" value="#E71224"/>
    </inkml:brush>
  </inkml:definitions>
  <inkml:trace contextRef="#ctx0" brushRef="#br0">1 8 6057,'16'-7'-532,"-15"6"413,2 1 60,9 0 99,-9 0 188,-1 3-40,4 5-10,10 14 802,15 30 0,-6 7-158,-18-40-465,0-1-1,11 18 1,-18-36-326,0 1 0,1 0 0,-1-1-1,0 1 1,0 0 0,1-1 0,-1 1 0,0 0 0,1-1 0,-1 1 0,1-1-1,-1 1 1,1-1 0,-1 1 0,1-1 0,-1 1 0,1-1 0,0 1 0,-1-1-1,1 0 1,0 1 0,-1-1 0,1 0 0,0 0 0,-1 1 0,1-1 0,0 0 0,1 0-1,-2-1-19,1-1 0,0 0-1,0 1 1,-1-1-1,1 0 1,-1 1 0,0-1-1,1 0 1,-1 0 0,0 1-1,0-1 1,0 0-1,-1-2 1,1-1 4,0 0 0,1-1 0,-1 1 1,1 0-1,0 0 0,0 0 0,1 0 0,-1 0 0,1 0 1,0 0-1,1 1 0,-1-1 0,1 1 0,0-1 0,0 1 1,0 0-1,0 0 0,1 1 0,0-1 0,0 0 0,0 1 1,8-5-1,15-9 117,36-16 0,-49 26-133,3-6-724,-17 12 413,1 0 0,0 0 0,0 0 1,0 0-1,0 0 0,0 0 0,0 1 0,0-1 1,1 0-1,-1 1 0,0-1 0,0 1 1,0-1-1,1 1 0,-1 0 0,0-1 0,0 1 1,3 0-1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8.376"/>
    </inkml:context>
    <inkml:brush xml:id="br0">
      <inkml:brushProperty name="width" value="0.05" units="cm"/>
      <inkml:brushProperty name="height" value="0.05" units="cm"/>
      <inkml:brushProperty name="color" value="#E71224"/>
    </inkml:brush>
  </inkml:definitions>
  <inkml:trace contextRef="#ctx0" brushRef="#br0">105 396 6349,'0'0'387,"-8"2"-181,3-1-109,0 1-1,0-1 1,0 1 0,0 0 0,1 1-1,-1-1 1,1 1 0,-1 0 0,1 0-1,0 0 1,0 0 0,0 1 0,0-1-1,1 1 1,-1 0 0,1 1 0,0-1-1,0 0 1,1 1 0,-4 8-1,3-5 20,1 0 1,0 0-1,1 0 0,0 0 0,0 0 0,1 0 0,0 0 0,1 1 0,-1-1 0,1 0 0,1 0 0,0 0 0,5 14 0,-7-21-100,1 1 0,0 0 1,1 0-1,-1-1 0,0 1 1,0 0-1,1-1 0,-1 1 1,1-1-1,-1 0 0,1 1 1,0-1-1,-1 0 0,1 0 1,0 0-1,0 0 0,0-1 1,0 1-1,0 0 0,0-1 1,3 1-1,0 0 6,0 0 1,1 0-1,-1-1 0,0 0 1,0 0-1,1 0 0,7-2 1,-10 1-35,1 1 1,-1-1 0,0 1-1,0-1 1,0 0-1,0 0 1,-1-1 0,1 1-1,0 0 1,0-1 0,-1 0-1,1 0 1,-1 1-1,0-2 1,1 1 0,-1 0-1,0 0 1,0-1 0,0 1-1,0-1 1,-1 1-1,1-1 1,-1 0 0,0 0-1,1 0 1,-1 0 0,-1 0-1,1 0 1,0 0 0,-1 0-1,1 0 1,-1 0-1,0 0 1,-1-6 0,1-8-144,-1 0 1,-7-30-1,7 45 120,0 1 25,-1-1 0,0 1-1,1 0 1,0-1 0,-1 1 0,1-1 0,0 0 0,0 1-1,0-1 1,0 0 0,0 0 0,0 0 0,0 0 0,1 0-1,-1 0 1,1 0 0,-1-2 0,-2-4-64,3 6 49,-1 2 6,1 0 23,0 0-1,0 0 1,0 0 0,0 0-1,0 0 1,-1 0-1,1 0 1,0 0-1,0 0 1,0 0-1,0 0 1,0-1-1,-1 1 1,1 0-1,0 0 1,0 0-1,0 0 1,0 0-1,0 0 1,0 0 0,0 0-1,0 0 1,-1 0-1,1-1 1,0 1-1,0 0 1,0 0-1,0 0 1,0 0-1,0 0 1,0-1-1,0 1 1,0 0-1,0 0 1,0 0-1,0 0 1,0 0-1,0 0 1,0-1 0,0 1-1,0 0 1,0 0-1,0 0 1,0 0-1,0 0 1,0-1-1,0 1 1,0 0-1,0 0 1,0 0-1,0 0 1,0 0-1,0 0 1,1-1-1,-1 1 1,0 0-1,0 0 1,0 0 0,0 0-1,0 0 1,0 0-1,0 0 1,1 0-1,8-10 318,-8 8-380,2 0 213,1 3-102,13 3 17,-1-2 0,1 0 0,0 0 0,-1-2 0,1 0 0,0-1 0,0-1 0,0 0 0,31-9 0,-39 7-77,-1 0 0,0 0-1,0-1 1,0 0 0,-1 0 0,1-1 0,-1 0 0,-1 0 0,1-1 0,8-11 0,-5 5-57,-1 0 0,0 0 0,-1-1 0,0 0 0,6-18 0,-12 25 33,0 0 0,-1 0 0,0 0 0,0 0 0,-1 0 0,0 0 0,0 0 0,-1 0 0,0 0 0,0 0 0,0 0 0,-4-11 0,-4-7-120,-22-43 0,28 61 121,1 5 26,1 0 0,-1 0 1,1 0-1,-1 0 1,0 1-1,0-1 1,0 1-1,0-1 1,0 1-1,0 0 1,0 0-1,0 0 0,-1 0 1,1 0-1,0 0 1,-5 0-1,4 0 39,-1 3-20,2-1-6,-1 0 0,1 0 0,0 0 0,0 0 0,0 0-1,1 0 1,-1 1 0,0-1 0,0 1 0,1-1 0,-1 1-1,1 0 1,-1-1 0,1 1 0,0 0 0,0 0 0,-1 0 0,1 0-1,1 0 1,-1 0 0,0 0 0,0 1 0,1-1 0,-1 0 0,1 0-1,0 5 1,0 6 87,0 0-1,1 0 0,0-1 1,1 1-1,1 0 0,0 0 1,1-1-1,9 22 0,4 16 189,-10-28-103,1-1 0,2-1 0,-1 1 0,2-2 0,1 1 0,19 23 0,-3-8 383,2-1 0,42 36 0,-60-58-438,-8-7-56,1-1 0,0 1 1,0-1-1,0 0 1,1 0-1,-1 0 0,1-1 1,0 0-1,9 3 0,-14-5-420,2-1-320,0 0 521,0-1 0,0 1 1,0 0-1,-1-1 0,1 0 1,0 0-1,0 0 0,-1 0 0,1 0 1,-1 0-1,4-2 0,3-2-718,72-23-6524,-53 20 5154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22:19:08.727"/>
    </inkml:context>
    <inkml:brush xml:id="br0">
      <inkml:brushProperty name="width" value="0.05" units="cm"/>
      <inkml:brushProperty name="height" value="0.05" units="cm"/>
      <inkml:brushProperty name="color" value="#E71224"/>
    </inkml:brush>
  </inkml:definitions>
  <inkml:trace contextRef="#ctx0" brushRef="#br0">0 1 6309,'0'0'448,"22"20"4567,-20-15-4891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8T01:59:13.73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18.061"/>
    </inkml:context>
    <inkml:brush xml:id="br0">
      <inkml:brushProperty name="width" value="0.05" units="cm"/>
      <inkml:brushProperty name="height" value="0.05" units="cm"/>
      <inkml:brushProperty name="color" value="#E71224"/>
    </inkml:brush>
  </inkml:definitions>
  <inkml:trace contextRef="#ctx0" brushRef="#br0">117 17 3732,'0'0'488,"-11"-16"5788,6 16-6166,-1 0 1,0 0-1,1 1 1,-1 0-1,0 0 1,1 0 0,-1 1-1,1 0 1,-1 0-1,1 0 1,-6 4-1,8-4-96,0 0-1,1 0 1,-1 0-1,1 1 1,0-1-1,0 1 0,0-1 1,0 1-1,0 0 1,1 0-1,-1 0 1,1 0-1,0 0 0,-1 0 1,2 0-1,-1 0 1,0 1-1,0-1 1,1 0-1,0 1 0,0 4 1,0-7-10,0 1 1,-1-1-1,1 0 1,0 0-1,0 0 1,0 0-1,0 0 1,1 0-1,-1 0 1,0 0-1,0 0 1,1 0-1,-1 0 1,1 0-1,-1 0 1,0 0-1,1 0 1,0 0-1,-1-1 1,1 1-1,0 0 1,-1 0-1,1-1 1,0 1-1,0 0 1,-1-1-1,1 1 1,0 0-1,0-1 1,2 1-1,-1-1 0,0 1 0,0-1 0,1-1 0,-1 1 0,0 0 0,1 0 0,-1-1 0,0 0-1,0 1 1,0-1 0,1 0 0,-1 0 0,2-1 0,7-5-8,0 1-1,-1-1 1,0-1-1,10-9 1,-17 12 8,0 1 0,1-1 0,-2 0-1,1 1 1,0-1 0,2-9 0,-5 14 2,1-8 143,2 99 781,0-44-1175,-6 73 0,5-109-2228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18.402"/>
    </inkml:context>
    <inkml:brush xml:id="br0">
      <inkml:brushProperty name="width" value="0.05" units="cm"/>
      <inkml:brushProperty name="height" value="0.05" units="cm"/>
      <inkml:brushProperty name="color" value="#E71224"/>
    </inkml:brush>
  </inkml:definitions>
  <inkml:trace contextRef="#ctx0" brushRef="#br0">1 1 6617,'0'0'1140,"-1"36"816,1-19-1466,2 16-644,7-16-5235,-5-14 2585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5.387"/>
    </inkml:context>
    <inkml:brush xml:id="br0">
      <inkml:brushProperty name="width" value="0.05" units="cm"/>
      <inkml:brushProperty name="height" value="0.05" units="cm"/>
    </inkml:brush>
  </inkml:definitions>
  <inkml:trace contextRef="#ctx0" brushRef="#br0">23 22 6085,'-11'-14'-333,"3"7"941,8 7-580,0 0 1,0 0 0,0 0 0,0 0-1,0 0 1,0 0 0,0 0 0,0 0-1,0 0 1,0 0 0,0 0 0,0-1-1,0 1 1,0 0 0,-1 0 0,1 0-1,0 0 1,0 0 0,0 0 0,0 0-1,0 0 1,0 0 0,0 0 0,0 0-1,0 0 1,0 0 0,0 0 0,-1 0-1,1 0 1,0 0 0,0 0 0,0 0-1,0 0 1,0 0 0,0 0-1,0 0 1,0 0 0,0 0 0,0 1-1,0-1 1,0 0 0,-1 0 0,1 0-1,0 0 1,0 0 0,0 0 0,0 0-1,0 0 1,0 0 0,0 0 0,0 0-1,0 0 1,0 0 0,0 1 0,0-1-1,0 0 1,0 0 0,0 0 0,0 0-1,0 0 1,0 0 0,0 0 0,0 0-1,0 0 1,1 12 208,1-1 0,0 0 0,0 1 0,1-1 0,1 0 0,0-1 0,0 1 0,1-1 0,0 0 0,9 13 0,80 102 910,-63-85-895,47 57 286,95 128 898,-169-220-1365,-1-1 1,0 1-1,-1 0 1,1 0-1,-1 0 0,0 0 1,0 0-1,0 0 1,-1 1-1,0-1 0,0 1 1,0-1-1,-1 1 1,0-1-1,0 1 0,-1 6 1,-1-1 69,-1-1 0,0 0 0,-1 0 0,0-1 0,0 1 0,-1-1 0,-10 15 0,-15 19 431,-55 58 1,-4 7-744,82-100-137,4-5 21,0 0 0,1 1 0,-1-1 0,1 0-1,0 1 1,0 0 0,0-1 0,0 1 0,0 0 0,-1 7 0,3-10 128,1-1-1,-1 1 1,1-1-1,-1 1 1,1-1 0,-1 1-1,1-1 1,-1 1-1,1-1 1,0 0 0,-1 1-1,1-1 1,0 0-1,-1 0 1,1 1 0,0-1-1,-1 0 1,1 0-1,0 0 1,-1 0 0,1 0-1,0 0 1,0 0-1,-1 0 1,1 0 0,0 0-1,-1 0 1,1 0-1,0 0 1,-1-1 0,2 1-1,22-6-1787,-24 5 1936,26-9-2372,-1-3-377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19.013"/>
    </inkml:context>
    <inkml:brush xml:id="br0">
      <inkml:brushProperty name="width" value="0.05" units="cm"/>
      <inkml:brushProperty name="height" value="0.05" units="cm"/>
      <inkml:brushProperty name="color" value="#E71224"/>
    </inkml:brush>
  </inkml:definitions>
  <inkml:trace contextRef="#ctx0" brushRef="#br0">119 30 6297,'0'0'-173,"-1"-2"50,1 1 175,0-1 0,-1 1 0,1-1 0,-1 1 0,0 0 0,0-1 0,1 1 1,-1 0-1,0-1 0,0 1 0,0 0 0,0 0 0,0 0 0,0 0 0,-1 0 1,1 0-1,0 0 0,-1 0 0,1 0 0,0 1 0,-1-1 0,1 0 1,-1 1-1,1-1 0,-1 1 0,1 0 0,-1-1 0,1 1 0,-1 0 0,1 0 1,-4 0-1,2 0 77,-1 1 1,1-1-1,-1 1 1,1-1-1,0 1 1,-1 0-1,1 1 1,0-1-1,0 0 1,0 1-1,-6 3 1,6-1-8,-1 0 0,1 0-1,0 0 1,0 0 0,0 0 0,1 1 0,-1 0-1,-2 8 1,4-12-105,1-1 0,-1 1 0,1 0 0,0 0 0,-1 0 0,1 0 0,0 0 0,-1 0 0,1 0 0,0 0 0,0 0 0,0 0 0,0 0 0,0-1 0,0 1 0,0 0 0,0 0 0,0 0 0,1 0 0,-1 0 0,0 0 0,1 0 0,-1 0 0,0 0 0,1 0 0,-1-1 0,1 1 0,-1 0 0,1 0 0,0-1 0,-1 1 0,1 0 0,0-1 0,0 1 0,-1 0 0,1-1 0,0 1 0,0-1 0,0 1 0,0-1 0,-1 0 0,1 1 0,0-1 0,0 0 0,0 0 0,0 0 0,0 1 0,0-1 0,0 0 0,2 0 0,-1-1-28,1 1 1,0 0-1,0-1 0,0 1 0,-1-1 0,1 0 0,0 0 0,-1 0 0,1 0 0,-1-1 0,1 1 0,-1-1 0,1 1 1,-1-1-1,3-3 0,27-34-194,-19 21 440,-12 18 111,1 12 3,-1 1 0,0 0-1,-1-1 1,0 1 0,-2 16-1,0 34 202,2-54-872,3 14-1553,8-13-5066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19.440"/>
    </inkml:context>
    <inkml:brush xml:id="br0">
      <inkml:brushProperty name="width" value="0.05" units="cm"/>
      <inkml:brushProperty name="height" value="0.05" units="cm"/>
      <inkml:brushProperty name="color" value="#E71224"/>
    </inkml:brush>
  </inkml:definitions>
  <inkml:trace contextRef="#ctx0" brushRef="#br0">1 62 6673,'2'-11'-60,"6"-21"1822,-7 31-1700,-1 0 0,1 0 0,-1 0 0,1 0 0,0 0 0,-1 0 0,1 0 0,0 0 0,0 1 0,0-1 0,0 0 0,0 0 0,0 1 0,0-1 0,0 1 0,0-1 0,0 0 0,0 1 0,0 0 0,0-1 0,0 1 1,0 0-1,2-1 0,-1 1-34,-1 0 0,0-1 0,0 1 1,1 0-1,-1 0 0,0 0 0,1 0 1,-1 0-1,0 0 0,0 0 0,1 0 1,-1 1-1,0-1 0,0 0 0,1 1 1,-1-1-1,0 1 0,0-1 0,0 1 1,0 0-1,0 0 0,0-1 0,0 1 1,0 0-1,0 0 0,0 0 0,0 0 1,0 0-1,0 0 0,-1 0 0,1 0 1,0 0-1,-1 0 0,1 1 0,-1-1 1,0 0-1,1 0 0,-1 1 0,0-1 1,0 0-1,1 0 0,-1 1 0,0-1 1,0 0-1,-1 1 0,1 1 0,-2 7 157,0 0-1,-1-1 1,0 1-1,-9 16 1,7-14 232,5-11-395,0-1 0,0 1-1,0 0 1,0 0 0,0-1 0,0 1 0,0 0-1,0-1 1,0 1 0,1 0 0,-1-1-1,0 1 1,0 0 0,1-1 0,-1 1 0,0 0-1,1-1 1,-1 1 0,1-1 0,-1 1-1,1-1 1,-1 1 0,1-1 0,-1 1 0,1-1-1,-1 0 1,1 1 0,0-1 0,-1 0-1,1 1 1,0-1 0,-1 0 0,1 0 0,0 0-1,-1 1 1,1-1 0,0 0 0,-1 0-1,1 0 1,0 0 0,0 0 0,0-1 0,32 3-863,15-9-6935,-36 5 4781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20.360"/>
    </inkml:context>
    <inkml:brush xml:id="br0">
      <inkml:brushProperty name="width" value="0.05" units="cm"/>
      <inkml:brushProperty name="height" value="0.05" units="cm"/>
      <inkml:brushProperty name="color" value="#E71224"/>
    </inkml:brush>
  </inkml:definitions>
  <inkml:trace contextRef="#ctx0" brushRef="#br0">157 36 6481,'0'0'-257,"-5"-21"1486,1 19-1117,1 0 0,-1 0 0,0 1 0,1-1 0,-1 1 0,0 0-1,0 0 1,0 0 0,0 1 0,0-1 0,0 1 0,0 0 0,0 0 0,0 0-1,0 1 1,0-1 0,0 1 0,0 0 0,0 0 0,-4 3 0,4-3-62,0 0 0,0 1 0,0-1 0,1 1 0,-1 0 0,1 0 0,-1 1 0,1-1 0,0 1 0,0-1 0,0 1 0,0 0 0,0 0 0,1 1 0,-1-1 0,1 0 0,0 1 1,0-1-1,0 1 0,-1 4 0,3-8-42,0 1 1,0-1 0,-1 1-1,1 0 1,0-1-1,0 1 1,0-1 0,0 1-1,0-1 1,0 1-1,0-1 1,0 1 0,0 0-1,0-1 1,0 1 0,0-1-1,1 1 1,-1-1-1,0 1 1,0-1 0,0 1-1,1-1 1,-1 1-1,0-1 1,1 1 0,-1-1-1,0 1 1,1-1-1,-1 0 1,1 1 0,-1-1-1,1 1 1,1-1-1,-1 0 0,0 1 0,1-1 0,-1 0 0,1 0 0,-1 0 0,0 0 0,1 0 0,-1-1 0,0 1 0,1 0 0,1-2 1,35-16-34,-18-5-22,-18 19 89,0 1 1,1 0 0,0 0 0,0 0 0,0 0-1,0 0 1,7-4 0,-9 7-26,-1 0 0,1 0 0,-1 0-1,1 0 1,0 1 0,-1-1 0,1 0 0,-1 1-1,1-1 1,-1 0 0,1 1 0,-1-1 0,1 0-1,-1 1 1,0-1 0,1 1 0,-1-1 0,0 1 0,1-1-1,-1 1 1,0-1 0,1 1 0,-1-1 0,0 1-1,0 0 1,0-1 0,1 1 0,-1-1 0,0 1 0,0 0-1,0-1 1,0 1 0,0-1 0,0 1 0,0 0-1,-1 0 1,3 25 383,-2-11-406,1 33 581,-1-45-824,0-1-1,0 1 0,1 0 0,-1-1 0,1 1 0,0-1 0,0 1 0,0-1 0,0 1 0,0-1 0,0 0 0,1 0 0,2 4 0,3-3-3691,2-3 133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20.704"/>
    </inkml:context>
    <inkml:brush xml:id="br0">
      <inkml:brushProperty name="width" value="0.05" units="cm"/>
      <inkml:brushProperty name="height" value="0.05" units="cm"/>
      <inkml:brushProperty name="color" value="#E71224"/>
    </inkml:brush>
  </inkml:definitions>
  <inkml:trace contextRef="#ctx0" brushRef="#br0">14 1 6325,'-4'15'885,"1"1"0,0-1 0,-1 21 0,12-18-5818,-4-14 1857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21.452"/>
    </inkml:context>
    <inkml:brush xml:id="br0">
      <inkml:brushProperty name="width" value="0.05" units="cm"/>
      <inkml:brushProperty name="height" value="0.05" units="cm"/>
      <inkml:brushProperty name="color" value="#E71224"/>
    </inkml:brush>
  </inkml:definitions>
  <inkml:trace contextRef="#ctx0" brushRef="#br0">137 18 6501,'-10'-14'-286,"5"13"395,1 0-1,0 1 1,-1-1 0,1 1-1,-1 0 1,1 0-1,-1 0 1,1 1-1,0 0 1,-1 0-1,1 0 1,0 0 0,0 1-1,-1-1 1,1 1-1,0 0 1,1 0-1,-1 1 1,0-1 0,1 1-1,-1 0 1,1 0-1,0 0 1,0 0-1,0 0 1,0 1 0,1 0-1,-1-1 1,1 1-1,0 0 1,0 0-1,0 0 1,1 0 0,-1 0-1,1 1 1,-1 6-1,2-11-95,0 1 0,0 0 0,-1-1 0,1 1 0,0 0 0,0-1 0,0 1 0,0 0 0,0 0 0,1-1 0,-1 1 0,0 0 0,0-1 0,0 1 0,0 0 0,1-1 0,-1 1 0,0-1 0,1 1 0,-1 0 0,1-1 0,-1 1 0,0-1 0,1 1 0,-1-1 0,1 1 0,-1-1 0,1 1-1,1 0 1,-1-1-2,1 1 0,0-1-1,-1 0 1,1 0 0,0 0-1,-1 0 1,1 0 0,0 0-1,-1 0 1,1 0 0,-1-1-1,3 0 1,2 0-17,-1-1 0,0 0 0,1 0 1,-1-1-1,0 0 0,8-5 0,-6 0 36,1 1 1,-1-1-1,-1-1 1,6-9-1,-11 18 383,0 4-275,-1 1 1,1 0 0,-1-1-1,0 1 1,0 0 0,-2 8-1,0 0-186,-8 66 1323,10-74-1626,0 0 1,0 0-1,0 0 0,1 0 1,-1 0-1,1 0 0,1 0 1,-1-1-1,1 1 0,-1 0 1,1-1-1,0 0 0,4 6 0,4-2-3736,-5-5 1459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22.091"/>
    </inkml:context>
    <inkml:brush xml:id="br0">
      <inkml:brushProperty name="width" value="0.05" units="cm"/>
      <inkml:brushProperty name="height" value="0.05" units="cm"/>
      <inkml:brushProperty name="color" value="#E71224"/>
    </inkml:brush>
  </inkml:definitions>
  <inkml:trace contextRef="#ctx0" brushRef="#br0">10 63 6189,'0'-3'47,"-1"1"1,0 0 0,1-1-1,-1 1 1,1 0 0,-1-1-1,1 1 1,0-1 0,0 1-1,0-1 1,1 1 0,-1 0 0,0-1-1,1 1 1,1-4 0,-1 4-10,-1 1 1,1 0 0,0-1-1,0 1 1,0 0-1,0 0 1,0 0 0,0 0-1,0 0 1,0 0 0,1 0-1,-1 0 1,0 0-1,1 0 1,-1 1 0,0-1-1,1 1 1,-1-1 0,1 1-1,-1-1 1,1 1 0,-1 0-1,1 0 1,-1-1-1,3 2 1,-3-1-24,1 0-10,-1 0 0,0 0 0,0 0-1,0 0 1,0 0 0,1 0-1,-1 1 1,0-1 0,0 0 0,0 1-1,0-1 1,0 1 0,0 0 0,0-1-1,0 1 1,0 0 0,0-1-1,0 1 1,0 0 0,0 0 0,-1 0-1,1 0 1,1 2 0,-3 0 9,1 1 0,-1 0 0,-1 0 0,1-1 0,0 1 0,-1 0-1,1-1 1,-1 0 0,0 1 0,-1-1 0,1 0 0,0 0 0,-1 0 0,0 0 0,1-1 0,-1 1 0,0-1 0,-6 4 0,-18 20 375,26-25-107,2 0-253,0-1-1,0 1 0,0 0 0,-1 0 0,1-1 0,0 1 0,0-1 1,0 1-1,0-1 0,0 1 0,0-1 0,1 1 0,-1-1 0,0 0 1,0 0-1,0 0 0,0 1 0,0-1 0,2-1 0,24 4 388,-22-3-483,-2-1-144,0 1 0,0 0 0,0 0 0,-1 1 0,1-1 0,0 1 0,0-1 0,0 1 0,3 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4.113"/>
    </inkml:context>
    <inkml:brush xml:id="br0">
      <inkml:brushProperty name="width" value="0.05" units="cm"/>
      <inkml:brushProperty name="height" value="0.05" units="cm"/>
    </inkml:brush>
  </inkml:definitions>
  <inkml:trace contextRef="#ctx0" brushRef="#br0">91 1 2332,'0'0'8998,"-4"3"-8594,-11 11-22,13-9-151,0 0 0,1 0-1,0 0 1,0 0 0,0 0 0,1 0-1,0 0 1,0 1 0,1 5-1,-1-6 8,1 97 2049,-3 121 1087,-1-190-3064,-1 0 0,-1 0 0,-2 0 0,-18 52 1,6-52-1746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5.131"/>
    </inkml:context>
    <inkml:brush xml:id="br0">
      <inkml:brushProperty name="width" value="0.05" units="cm"/>
      <inkml:brushProperty name="height" value="0.05" units="cm"/>
    </inkml:brush>
  </inkml:definitions>
  <inkml:trace contextRef="#ctx0" brushRef="#br0">121 96 8381,'0'0'-449,"1"0"55,-1 0 394,0 0-1,1 0 1,-1 0-1,0 0 1,0 0-1,0 0 1,1-1-1,-1 1 1,0 0-1,0 0 1,0 0-1,0 0 1,1 0-1,-1-1 1,0 1 0,0 0-1,0 0 1,0 0-1,0-1 1,0 1-1,0 0 1,0 0-1,1 0 1,-1-1-1,0 1 1,0 0-1,0 0 1,0-1 0,0 1-1,0 0 1,0 0-1,0 0 1,0-1-1,-1 1 1,1 0-1,0 0 1,0-1-1,0 1 1,0 0-1,0 0 1,0 0 0,0-1-1,0 1 1,-1 0-1,1 0 1,-12-8 264,9 6 926,-2 4-862,0 1-102,-1 0 0,1 1 1,0-1-1,0 1 0,0 1 1,1-1-1,-1 1 0,1 0 0,-5 7 1,1 2 33,1 1-1,0 0 1,1 0 0,1 1 0,0 0 0,2 0 0,-1 0 0,2 0 0,0 0-1,1 1 1,1-1 0,3 28 0,-2-34-131,0 0 1,1-1-1,1 1 0,0-1 0,0 0 1,1 0-1,0 0 0,0 0 0,1-1 1,0 1-1,11 12 0,-11-15-91,0-1 1,0 0-1,1 0 0,-1-1 1,1 1-1,0-1 0,1-1 1,-1 1-1,1-1 0,-1 0 1,1 0-1,0-1 1,0 0-1,0 0 0,0-1 1,8 1-1,-3-2-35,1-1 1,-1 0-1,0-1 1,1 0-1,-1-1 1,0 0-1,0-1 1,-1 0-1,1-1 1,-1 0-1,13-9 1,-19 11-17,0 0 0,0 0 0,0-1-1,0 0 1,0 0 0,-1 0 0,0 0 0,0-1 0,0 1 0,0-1 0,-1 0-1,0-1 1,0 1 0,0 0 0,-1-1 0,1 0 0,-1 1 0,-1-1 0,1 0-1,-1 0 1,1-12 0,-2-1-75,-1-1 0,0 1 0,-2 0 0,0 0 0,-11-34 0,8 35 73,-1 0 0,0 1 0,-15-25-1,18 35 25,0 1-1,-1 0 0,0 0 0,0 1 0,0 0 0,-1 0 1,1 0-1,-1 0 0,0 1 0,-1 0 0,-12-6 1,-17-5-121,0 3 0,-52-11 0,18 8-3328,51 13-3942,15 1 6690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6.270"/>
    </inkml:context>
    <inkml:brush xml:id="br0">
      <inkml:brushProperty name="width" value="0.05" units="cm"/>
      <inkml:brushProperty name="height" value="0.05" units="cm"/>
    </inkml:brush>
  </inkml:definitions>
  <inkml:trace contextRef="#ctx0" brushRef="#br0">184 24 6153,'-31'-20'3672,"26"19"-3523,0 0 1,-1 0-1,1 1 0,0-1 1,0 1-1,-1 0 1,1 1-1,0-1 0,0 1 1,-1 0-1,1 0 0,0 1 1,0-1-1,0 1 1,1 0-1,-1 1 0,0-1 1,1 1-1,-1 0 1,1 0-1,0 0 0,0 1 1,0-1-1,1 1 0,-1 0 1,1 0-1,0 1 1,0-1-1,0 0 0,1 1 1,-1 0-1,1 0 0,0-1 1,1 1-1,-1 0 1,1 1-1,0-1 0,0 0 1,0 10-1,1 3 2,0-1 0,1 0 0,1 0 0,1 0 0,6 22 0,-7-33-132,0 0 1,1 0-1,-1 0 0,2-1 1,-1 1-1,0-1 0,1 0 1,0 0-1,0 0 0,1 0 0,-1-1 1,1 0-1,0 0 0,0 0 1,0 0-1,1-1 0,10 5 1,-2-2-34,0 0-1,1-1 1,0-1 0,0 0 0,28 3 0,-36-6 0,1-1-1,-1 0 1,0 0-1,1-1 0,-1 0 1,0 0-1,1 0 1,-1-1-1,0 0 1,0-1-1,0 0 0,-1 0 1,1 0-1,-1-1 1,7-4-1,-2-2-3,0 0 0,-1-1-1,17-21 1,-23 26 9,0-1 0,0 0 0,0 0 0,-1 0 0,0-1 0,-1 1 0,1-1 1,-2 0-1,1 1 0,0-9 0,-1 11 9,-1 0 0,1 0 1,-1 0-1,0 0 0,-1 0 0,1 0 0,-1 0 1,0 0-1,0 0 0,-1 0 0,1 0 1,-1 1-1,0-1 0,0 1 0,-1-1 1,-3-4-1,1 4 47,0 0 1,0 1-1,0-1 0,-1 1 1,1 0-1,-1 1 0,0 0 1,0 0-1,-1 0 0,1 0 1,0 1-1,-10-2 0,-6 0-321,0 1-1,-33 0 1,14 1-3632,2-3-3507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6.971"/>
    </inkml:context>
    <inkml:brush xml:id="br0">
      <inkml:brushProperty name="width" value="0.05" units="cm"/>
      <inkml:brushProperty name="height" value="0.05" units="cm"/>
    </inkml:brush>
  </inkml:definitions>
  <inkml:trace contextRef="#ctx0" brushRef="#br0">4 6 6645,'-3'-6'4468,"13"18"-4075,-1-1 0,0 2 0,-1-1 0,0 1 0,8 19 0,26 40 816,3-2-254,-29-44-435,35 46 0,4-11 76,23 27 624,-77-87-1181,0 0 1,0 1-1,0-1 0,0 0 0,-1 0 1,1 0-1,0 0 0,-1 1 0,1-1 1,0 0-1,-1 1 0,0-1 1,1 0-1,-1 1 0,0-1 0,0 1 1,1-1-1,-1 1 0,0-1 0,-1 0 1,1 1-1,0-1 0,0 1 1,-1 1-1,-1 0 22,0-1-1,0 1 1,0-1 0,0 1-1,-1-1 1,1 1-1,-1-1 1,-3 3 0,0-1 1,-149 108 651,145-108-1218,-3 2-826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5.742"/>
    </inkml:context>
    <inkml:brush xml:id="br0">
      <inkml:brushProperty name="width" value="0.05" units="cm"/>
      <inkml:brushProperty name="height" value="0.05" units="cm"/>
    </inkml:brush>
  </inkml:definitions>
  <inkml:trace contextRef="#ctx0" brushRef="#br0">70 1 6837,'-12'38'4243,"-8"52"-2171,10-13-976,-12 108 216,16-61-3297,12-85-577,-5-36 2070,0 0-1,0-1 1,0 1 0,1-1-1,-1 1 1,1-1-1,-1 1 1,1-1 0,0 0-1,0 0 1,3 3-1,6 2-2755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7.352"/>
    </inkml:context>
    <inkml:brush xml:id="br0">
      <inkml:brushProperty name="width" value="0.05" units="cm"/>
      <inkml:brushProperty name="height" value="0.05" units="cm"/>
    </inkml:brush>
  </inkml:definitions>
  <inkml:trace contextRef="#ctx0" brushRef="#br0">1 1 9001,'0'0'-232,"1"0"126,-1 0 135,1-1 0,0 1 0,-1 0 0,1 0 0,0 0 0,0 0 0,-1 0 0,1 0 0,0 0 0,-1 1 0,1-1 0,0 0 0,-1 0 0,1 0 0,0 1 0,-1-1 0,1 0 0,0 1 0,3 11 407,0-1 1,0 1 0,-1 0 0,-1 0 0,1 17-1,8 30 1072,-6-28-912,-1-1 1,-1 2-1,-3 59 1,0-50-1278,-1-15-1059,0-3-3138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7.724"/>
    </inkml:context>
    <inkml:brush xml:id="br0">
      <inkml:brushProperty name="width" value="0.05" units="cm"/>
      <inkml:brushProperty name="height" value="0.05" units="cm"/>
    </inkml:brush>
  </inkml:definitions>
  <inkml:trace contextRef="#ctx0" brushRef="#br0">282 72 5973,'10'-18'480,"-9"17"-349,0 0 1,0-1-1,0 1 0,-1 0 0,1-1 0,0 1 0,-1-1 0,1 1 1,-1 0-1,1-1 0,-1 1 0,1-1 0,-1 1 0,0-1 1,0 0-1,0-1 0,0 2-54,-1 0 0,1 0 0,-1 0 0,0 0 0,1 0 0,-1 0 0,0 0 0,1 0 0,-1 0 0,0 0 0,0 0 0,0 1 0,0-1 0,0 0-1,0 1 1,0-1 0,0 1 0,0-1 0,0 1 0,0-1 0,-1 1 0,1 0 0,0 0 0,-1-1 0,-30-5 1136,-12 3-479,1 3 0,-72 7 0,98-6-1323,8 1-665,-2-1-1023,4-2-2737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8.079"/>
    </inkml:context>
    <inkml:brush xml:id="br0">
      <inkml:brushProperty name="width" value="0.05" units="cm"/>
      <inkml:brushProperty name="height" value="0.05" units="cm"/>
    </inkml:brush>
  </inkml:definitions>
  <inkml:trace contextRef="#ctx0" brushRef="#br0">16 5 6665,'1'-1'63,"-1"1"1,1-1 0,0 1 0,0-1-1,-1 1 1,1 0 0,0-1-1,0 1 1,0 0 0,-1 0 0,1 0-1,0 0 1,0-1 0,0 1 0,-1 0-1,1 0 1,0 1 0,0-1-1,0 0 1,0 0 0,-1 0 0,1 1-1,0-1 1,0 0 0,0 1 0,-1-1-1,1 0 1,0 1 0,1 1 29,-1-1 0,0 1 0,-1-1 0,1 1 0,0-1 0,0 1-1,-1 0 1,1-1 0,-1 1 0,1 0 0,-1-1 0,0 1 0,0 2 0,1 12 485,-1-1-1,-5 28 0,3-23 47,-28 240 3535,25-217-3801,3-31-665,0 0 0,0 0 0,2 0 0,-1 0 0,2 0 0,-1 0 0,5 19 0,6-18-2396,-2-5-4023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8.437"/>
    </inkml:context>
    <inkml:brush xml:id="br0">
      <inkml:brushProperty name="width" value="0.05" units="cm"/>
      <inkml:brushProperty name="height" value="0.05" units="cm"/>
    </inkml:brush>
  </inkml:definitions>
  <inkml:trace contextRef="#ctx0" brushRef="#br0">36 0 6753,'0'0'1601,"1"5"-1105,2 18 352,-1 0-1,-1 1 0,-1-1 1,-6 42-1,2-16 226,-17 167 2220,13-150-2734,6-19-420,1-31-2458,1-1-3977,4-19 4312,17-12-600,-11 4-528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8.779"/>
    </inkml:context>
    <inkml:brush xml:id="br0">
      <inkml:brushProperty name="width" value="0.05" units="cm"/>
      <inkml:brushProperty name="height" value="0.05" units="cm"/>
    </inkml:brush>
  </inkml:definitions>
  <inkml:trace contextRef="#ctx0" brushRef="#br0">0 5 6665,'0'0'2,"0"0"1,1-1-1,-1 1 1,0 0 0,0 0-1,1-1 1,-1 1 0,0 0-1,0 0 1,1-1 0,-1 1-1,0 0 1,1 0-1,-1 0 1,0-1 0,0 1-1,1 0 1,-1 0 0,0 0-1,1 0 1,-1 0-1,1 0 1,-1 0 0,0 0-1,1 0 1,-1 0 0,0 0-1,1 0 1,-1 0-1,0 0 1,1 0 0,-1 0-1,0 0 1,1 1 0,9 11 416,3 27 833,-11-33-943,13 60 1537,-2 0 1,-3 1-1,2 89 1,-13 5 485,-1-63-2033,5-77-423,0-10-2361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9.184"/>
    </inkml:context>
    <inkml:brush xml:id="br0">
      <inkml:brushProperty name="width" value="0.05" units="cm"/>
      <inkml:brushProperty name="height" value="0.05" units="cm"/>
    </inkml:brush>
  </inkml:definitions>
  <inkml:trace contextRef="#ctx0" brushRef="#br0">4 1 8089,'0'0'1351,"-1"3"-1040,-1 13 6,2-12 313,6 23 346,31 41 469,2-2 1,3-1-1,68 81 1,-25-35-428,-76-100-781,0 1 1,-1 0 0,-1 1 0,0 0 0,9 22 0,-15-30-150,0-1 1,0 1 0,0-1 0,-1 1 0,1 0 0,-1-1 0,0 1 0,-1 0 0,1-1 0,-1 1 0,0-1 0,0 1-1,0-1 1,-1 1 0,0-1 0,1 0 0,-2 0 0,1 0 0,0 0 0,-1 0 0,-5 6 0,1-1-129,-1 0 0,0-1 0,-1 0 1,-15 11-1,-19 9-3472,4 4-8385,30-25 7504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49.996"/>
    </inkml:context>
    <inkml:brush xml:id="br0">
      <inkml:brushProperty name="width" value="0.05" units="cm"/>
      <inkml:brushProperty name="height" value="0.05" units="cm"/>
    </inkml:brush>
  </inkml:definitions>
  <inkml:trace contextRef="#ctx0" brushRef="#br0">4157 133 8489,'0'0'-325,"-6"1"-244,-440-5 2575,150-4-381,-1077 18 1246,177-37-477,735-19-374,383 37-1765,-184-28-1201,233 29-1370,20 3-881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50.930"/>
    </inkml:context>
    <inkml:brush xml:id="br0">
      <inkml:brushProperty name="width" value="0.05" units="cm"/>
      <inkml:brushProperty name="height" value="0.05" units="cm"/>
    </inkml:brush>
  </inkml:definitions>
  <inkml:trace contextRef="#ctx0" brushRef="#br0">1 269 7765,'0'-1'2,"1"0"1,-1 0-1,1 0 1,0 0-1,-1 0 1,1 0-1,0 1 1,0-1-1,0 0 1,-1 0-1,1 0 1,0 1-1,0-1 1,0 1-1,0-1 1,0 0-1,1 1 1,-1 0-1,0-1 1,0 1-1,0 0 1,0-1-1,3 1 1,-2 0 983,14 16 236,5 13-217,-2 1 1,20 41-1,0 1-348,47 94 374,-61-125-838,-25-41-192,0 1 0,1-1 0,-1 0 0,0 1 0,0-1-1,1 0 1,-1 1 0,0-1 0,0 0 0,1 1 0,-1-1 0,0 0 0,1 0 0,-1 0 0,0 1-1,1-1 1,-1 0 0,0 0 0,1 0 0,-1 0 0,0 0 0,1 0 0,-1 1 0,1-1-1,-1 0 1,0 0 0,1 0 0,-1 0 0,1 0 0,-1 0 0,0-1 0,1 1 0,-1 0 0,0 0-1,1 0 1,-1 0 0,0 0 0,1-1 0,-1 1 0,0 0 0,1 0 0,-1 0 0,0-1 0,1 1-1,-1 0 1,0-1 0,0 1 0,1 0 0,-1 0 0,0-1 0,0 1 0,1-1 0,15-17-8,-8 1-73,0 0 0,0-1 0,-2 0 0,7-29 0,9-27-185,15-14 75,18-50 328,-30 37-51,-13 46-375,-8 31-425,-4 21 448,0 0 0,0 1 0,0-1 1,1 0-1,0 0 0,-1 1 0,1-1 0,2-4 0,1-1-1101,8-10-3292,-4 11 1582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51.898"/>
    </inkml:context>
    <inkml:brush xml:id="br0">
      <inkml:brushProperty name="width" value="0.05" units="cm"/>
      <inkml:brushProperty name="height" value="0.05" units="cm"/>
    </inkml:brush>
  </inkml:definitions>
  <inkml:trace contextRef="#ctx0" brushRef="#br0">163 185 6397,'0'0'1050,"1"-6"-804,1-16-14,-2 16-4,16-47 1103,-15 47-1267,1 1 1,0-1-1,1 1 1,-1 0-1,1 0 1,0 0-1,0 0 1,1 0-1,0 1 1,-1-1-1,2 1 1,-1 0-1,0 0 1,1 1-1,-1-1 1,1 1-1,0 0 1,0 1-1,1-1 1,-1 1-1,0 0 1,1 0-1,-1 0 1,1 1-1,0 0 1,0 0-1,-1 0 1,10 1-1,-13 0-39,0 0-1,0 1 1,0-1-1,0 1 1,0-1-1,0 1 1,-1 0-1,1-1 1,0 1-1,0 0 1,-1 0-1,1 0 1,-1 1-1,1-1 1,-1 0-1,1 0 0,-1 1 1,0-1-1,2 3 1,17 30 595,-18-28-574,0-1 5,0-1 0,0 0 0,-1 1 0,0-1 0,0 1 0,0-1 1,0 1-1,-1-1 0,0 1 0,0-1 0,0 1 0,-1-1 0,1 1 0,-2 4 0,0-1-8,-1 0 0,0 0 0,0 0 0,-1-1-1,0 0 1,0 1 0,-7 6 0,-7 8 52,-1-1 1,-1 0 0,-32 23 0,50-42-85,-85 59 129,11-9-82,63-39-37,-14 3-8,7-5 1,9-2-174,31-14-173,3-1 347,191 21 155,-210-16-616,-1 1 0,0-1 0,1 0 0,-1 0 0,0 0 0,0 0 0,0 0 0,0-1 0,0 0 0,0 1 0,0-1 0,0 0 0,-1 0-1,1 0 1,-1-1 0,1 1 0,-1-1 0,0 1 0,0-1 0,3-6 0,-1-2-2258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3:52.743"/>
    </inkml:context>
    <inkml:brush xml:id="br0">
      <inkml:brushProperty name="width" value="0.05" units="cm"/>
      <inkml:brushProperty name="height" value="0.05" units="cm"/>
    </inkml:brush>
  </inkml:definitions>
  <inkml:trace contextRef="#ctx0" brushRef="#br0">1 0 6113,'0'0'-256,"12"5"271,25-1 1754,-35-3-1338,1-2-216,86-6 1722,167 7-1,77 6-42,-280-6-1893,-6 2-2367,2 1-4718,-31-3 4335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6.112"/>
    </inkml:context>
    <inkml:brush xml:id="br0">
      <inkml:brushProperty name="width" value="0.05" units="cm"/>
      <inkml:brushProperty name="height" value="0.05" units="cm"/>
    </inkml:brush>
  </inkml:definitions>
  <inkml:trace contextRef="#ctx0" brushRef="#br0">427 68 7425,'8'-5'421,"0"1"0,0-1 1,0-1-1,-1 1 1,10-12-1,-15 16 157,-10-1 5,-24-5 105,0 1 0,-1 1 0,-60 0 1,-107 14 211,190-8-1015,3-1-134,-1 0 1,1 1 0,0 0-1,0 0 1,0 1 0,0 0-1,0 0 1,-10 6-1,15-7-1099,23 10-4854,-2-9 3192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1.073"/>
    </inkml:context>
    <inkml:brush xml:id="br0">
      <inkml:brushProperty name="width" value="0.05" units="cm"/>
      <inkml:brushProperty name="height" value="0.05" units="cm"/>
    </inkml:brush>
  </inkml:definitions>
  <inkml:trace contextRef="#ctx0" brushRef="#br0">0 1153 1628,'0'0'5467,"5"0"-4971,12-1-5,-12 1 1715,26-10 947,-10 2-2488,0-1 0,-1-1 0,0-1 0,0 0 0,21-18 0,38-21 92,678-341 357,-444 231-1168,590-285 567,-866 427-2936,-53 37-13059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2.356"/>
    </inkml:context>
    <inkml:brush xml:id="br0">
      <inkml:brushProperty name="width" value="0.05" units="cm"/>
      <inkml:brushProperty name="height" value="0.05" units="cm"/>
    </inkml:brush>
  </inkml:definitions>
  <inkml:trace contextRef="#ctx0" brushRef="#br0">0 0 7577,'0'0'-212,"2"3"-77,10 11 747,0-1-1,1-1 1,0 0 0,1-1-1,20 12 1,1 2 48,62 49 415,365 268 681,-411-307-1480,483 327 1110,149 52 582,-614-375-1388,100 54 758,-101-52-842,-47-26-2270,1-1-3415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4.138"/>
    </inkml:context>
    <inkml:brush xml:id="br0">
      <inkml:brushProperty name="width" value="0.05" units="cm"/>
      <inkml:brushProperty name="height" value="0.05" units="cm"/>
    </inkml:brush>
  </inkml:definitions>
  <inkml:trace contextRef="#ctx0" brushRef="#br0">1 88 6405,'2'-4'5051,"0"92"-1793,23 137 0,-33-280-3576,1 0 0,2-101 0,7 106 423,3-23 318,-5 73-419,0-1 0,-1 1 0,1 0 0,0 0-1,0-1 1,0 1 0,0 0 0,1-1 0,-1 1-1,0 0 1,0 0 0,0-1 0,0 1 0,0 0-1,0 0 1,0-1 0,0 1 0,0 0 0,1 0-1,-1 0 1,0-1 0,0 1 0,0 0 0,1 0-1,-1 0 1,0-1 0,0 1 0,0 0 0,1 0-1,-1 0 1,0 0 0,0 0 0,1 0 0,-1-1 0,0 1-1,0 0 1,1 0 0,-1 0 0,0 0 0,0 0-1,1 0 1,-1 0 0,0 0 0,1 0 0,-1 0-1,0 0 1,0 0 0,1 1 0,-1-1 0,0 0-1,0 0 1,1 0 0,-1 0 0,0 0 0,0 0-1,0 1 1,1-1 0,-1 0 0,0 0 0,0 0-1,0 1 1,1-1 0,-1 0 0,0 0 0,0 0 0,0 1-1,14 17 154,-12-15-135,24 35 188,-13-18-77,1 0 0,1-1 0,21 22 0,-34-40-133,1 0-1,-1 1 1,0-1-1,0 0 1,1 0-1,-1-1 1,1 1-1,-1 0 0,1-1 1,-1 1-1,1-1 1,-1 0-1,1 0 1,-1 0-1,1 0 1,-1 0-1,1-1 0,-1 1 1,0-1-1,1 0 1,-1 1-1,1-1 1,-1 0-1,0 0 1,0-1-1,1 1 0,1-2 1,10-6-131,0 0 0,22-21 0,-32 27 103,120-94-712,-123 96 758,0 0-1,0 1 0,0-1 1,0 0-1,0 0 1,0 1-1,0-1 0,0 1 1,0-1-1,0 1 1,1 0-1,-1-1 0,0 1 1,0 0-1,1 0 1,-1 0-1,0 0 0,0 0 1,1 0-1,-1 0 0,0 0 1,0 0-1,1 1 1,-1-1-1,0 0 0,0 1 1,0-1-1,1 1 1,-1-1-1,0 1 0,0 0 1,0 0-1,0-1 1,0 1-1,0 0 0,1 2 1,2 2 109,-1 0-1,1 1 1,-1 0 0,0 0 0,-1 0 0,3 7 0,12 33 692,18 87 1,-21-94-4677,-5-55-7770,-7 5 8250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4.539"/>
    </inkml:context>
    <inkml:brush xml:id="br0">
      <inkml:brushProperty name="width" value="0.05" units="cm"/>
      <inkml:brushProperty name="height" value="0.05" units="cm"/>
    </inkml:brush>
  </inkml:definitions>
  <inkml:trace contextRef="#ctx0" brushRef="#br0">6 23 7409,'6'-9'-618,"5"-5"4468,-13 29-1580,-6 32-664,2 0 1,2 1-1,2 64 0,2-109-1548,0 10 127,0 5 43,0 0 0,0-1 0,2 1 0,0-1 1,1 1-1,7 19 0,-10-36-380,1 1 1,-1-1-1,1 0 1,0 0-1,-1 1 0,1-1 1,0 0-1,0 0 1,0 0-1,0 0 0,0 0 1,0 0-1,0 0 1,1 0-1,-1 0 1,0 0-1,0-1 0,1 1 1,-1 0-1,0-1 1,1 1-1,-1-1 0,0 0 1,1 1-1,-1-1 1,1 0-1,-1 0 1,1 0-1,2 0 0,1-1-1295,0 0 0,0 0 0,1 0 0,-1-1-1,0 1 1,9-6 0,-1 1-3195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5.072"/>
    </inkml:context>
    <inkml:brush xml:id="br0">
      <inkml:brushProperty name="width" value="0.05" units="cm"/>
      <inkml:brushProperty name="height" value="0.05" units="cm"/>
    </inkml:brush>
  </inkml:definitions>
  <inkml:trace contextRef="#ctx0" brushRef="#br0">206 48 8773,'3'-23'-641,"-4"22"719,0-1 1,0 1-1,1 0 0,-1-1 1,0 1-1,0 0 0,0 0 1,-1 0-1,1-1 0,0 1 1,0 0-1,-1 0 0,1 1 1,0-1-1,-1 0 0,1 0 1,-1 1-1,1-1 0,-3 0 1,0 0 106,-1 0 1,1 0 0,-1 1 0,0 0-1,1 0 1,-9 1 0,1 0 158,-1 2-1,1 0 1,1 0 0,-19 8-1,26-9-240,-1 1 0,0 0 0,1 1 1,0-1-1,-1 1 0,1 0 0,1 0 0,-1 0 0,1 0 0,-1 1 0,1-1 0,-2 6 0,3-7-75,1-1 0,0 0 0,-1 1-1,1-1 1,0 1 0,1-1 0,-1 1 0,0 0-1,1-1 1,-1 1 0,1 0 0,0-1-1,0 1 1,0 0 0,0 0 0,1-1 0,-1 1-1,1 0 1,-1-1 0,1 1 0,0-1-1,0 1 1,0-1 0,0 1 0,1-1 0,1 4-1,-2-5-57,1 0-1,-1 0 1,0 0-1,1-1 1,-1 1-1,0 0 1,1 0-1,-1-1 1,1 1-1,-1-1 1,1 1-1,0-1 1,-1 0-1,1 1 1,-1-1-1,1 0 1,0 0-1,-1 0 1,1 0-1,-1-1 1,1 1-1,-1 0 1,1-1-1,0 1 1,-1-1-1,1 1 1,-1-1-1,0 0 1,1 0-1,-1 1 1,0-1-1,1 0 1,-1 0-1,2-2 1,4-3-73,0-1-1,0 1 1,0-1 0,7-10-1,9-25-47,-11 18 614,-11 22 152,1 5-471,0 1-1,0-1 1,0 0-1,0 1 1,0-1 0,-1 1-1,1-1 1,-1 1-1,1 7 1,-1-7 29,15 62 1397,-13-50-1650,1 1 0,0 0 1,1-1-1,12 25 0,-17-39-184,1-1 1,0 1 0,0-1 0,0 0 0,0 0-1,0 1 1,0-1 0,0 0 0,1 0 0,-1 0-1,0 0 1,3 1 0,-3-1-430,1-1 1,0 1-1,-1-1 1,1 1-1,-1-1 0,1 0 1,0 0-1,-1 1 0,1-1 1,-1 0-1,4-1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5.432"/>
    </inkml:context>
    <inkml:brush xml:id="br0">
      <inkml:brushProperty name="width" value="0.05" units="cm"/>
      <inkml:brushProperty name="height" value="0.05" units="cm"/>
    </inkml:brush>
  </inkml:definitions>
  <inkml:trace contextRef="#ctx0" brushRef="#br0">17 3 7381,'0'0'25,"0"0"0,0 0 1,0 0-1,0 0 0,0 0 1,0 0-1,0 0 1,0-1-1,-1 1 0,1 0 1,0 0-1,0 0 0,0 0 1,0 0-1,0 0 0,0 0 1,0-1-1,0 1 0,0 0 1,0 0-1,0 0 1,0 0-1,0 0 0,-1 0 1,1 0-1,0 0 0,0 0 1,0 0-1,0 0 0,0 0 1,0-1-1,0 1 0,-1 0 1,1 0-1,0 0 1,0 0-1,0 0 0,0 0 1,0 0-1,0 0 0,-1 0 1,1 0-1,0 0 0,0 0 1,0 0-1,0 1 0,0-1 1,0 0-1,0 0 1,-1 0-1,1 0 0,0 0 1,0 0-1,0 0 0,0 0 1,0 0-1,0 0 0,0 0 1,0 0-1,0 1 0,-1-1 1,1 0-1,0 0 0,-3 15 943,0 1 0,1-1-1,0 1 1,2 26 0,8 67-924,-5-96-2349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5.773"/>
    </inkml:context>
    <inkml:brush xml:id="br0">
      <inkml:brushProperty name="width" value="0.05" units="cm"/>
      <inkml:brushProperty name="height" value="0.05" units="cm"/>
    </inkml:brush>
  </inkml:definitions>
  <inkml:trace contextRef="#ctx0" brushRef="#br0">0 5 5653,'2'-1'142,"0"0"0,0 1 1,0-1-1,0 1 0,0-1 1,0 1-1,0 0 1,0 0-1,0 0 0,0 0 1,-1 0-1,1 0 0,0 1 1,0-1-1,0 0 1,0 1-1,0 0 0,0-1 1,0 1-1,0 0 1,-1 0-1,3 2 0,41 27 1820,-42-27-1781,15 12 390,-1 0 1,0 1-1,-1 1 0,-1 1 0,-1 0 0,0 1 0,-2 1 0,0 0 0,12 28 0,-14-22-175,0 0-1,-2 0 0,-1 1 0,-1 0 0,-1 0 0,-1 0 0,0 42 0,-3-44-1225,0 22-2555,-8-22-5737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7.179"/>
    </inkml:context>
    <inkml:brush xml:id="br0">
      <inkml:brushProperty name="width" value="0.05" units="cm"/>
      <inkml:brushProperty name="height" value="0.05" units="cm"/>
    </inkml:brush>
  </inkml:definitions>
  <inkml:trace contextRef="#ctx0" brushRef="#br0">80 1 8857,'0'0'-512,"20"6"-113,-20-4 726,1-1-1,-1 1 1,1-1 0,-1 1 0,0-1-1,0 0 1,0 1 0,0-1 0,0 1-1,0-1 1,0 1 0,0-1-1,0 1 1,-1-1 0,1 1 0,-1-1-1,1 1 1,-1-1 0,1 0-1,-1 1 1,0-1 0,0 0 0,0 0-1,1 1 1,-1-1 0,-2 1 0,-28 28 853,-27 13 831,57-42-1652,1 2-57,1 1 1,-1 0 0,1-1-1,0 1 1,0-1-1,1 1 1,-1-1 0,3 5-1,19 40 281,45 85 189,-67-131-537,0 0-1,1 1 1,-1-1 0,1 0 0,0 0-1,0 0 1,0 0 0,0 0 0,0 0-1,3 2 1,-4-4-3,1-1-21,2-1 5,0-1-1,0 1 0,-1-1 1,1 0-1,-1 0 0,0-1 0,0 1 1,0-1-1,-1 1 0,1-1 1,-1 0-1,0 0 0,0 0 0,2-5 1,4-8-45,-4 11 40,0 0 0,0 0 0,0 1 1,0-1-1,1 1 0,0 0 0,0 0 0,0 1 0,1 0 0,0 0 0,0 0 0,9-4 1,-12 6 17,1 1 1,-1 0 0,1 0-1,0 0 1,-1 1 0,1-1 0,0 1-1,-1 0 1,1 0 0,0 0 0,-1 1-1,1-1 1,0 1 0,-1 0-1,1 0 1,-1 0 0,1 0 0,-1 1-1,0-1 1,0 1 0,1 0-1,-1 0 1,0 0 0,0 1 0,3 3-1,-1-2 92,-1 1-1,0 0 1,0 1-1,0-1 1,0 1-1,-1-1 0,0 1 1,0 0-1,-1 0 1,1 0-1,-1 1 1,-1-1-1,3 12 0,-4-14-180,1 0 0,-1-1 0,0 1 0,0 0 0,0-1 0,-1 1 0,1 0 0,-1-1 0,0 1 0,0-1 0,0 1 0,0-1 0,-1 1 0,1-1 0,-1 0-1,0 0 1,0 0 0,0 0 0,0 0 0,-1 0 0,1 0 0,-1-1 0,0 1 0,0-1 0,-5 4 0,7-6-244,0 1-1,0-1 1,1 0-1,-1 0 1,0 0-1,0 0 1,0 0 0,1 0-1,-1 0 1,0 0-1,0 0 1,1 0 0,-1 0-1,0 0 1,0-1-1,1 1 1,-1 0 0,0-1-1,1 1 1,-1 0-1,0-1 1,1 1 0,-1-1-1,0 0 1,-4-3-863,5 4 1302,-6-6-2673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7.895"/>
    </inkml:context>
    <inkml:brush xml:id="br0">
      <inkml:brushProperty name="width" value="0.05" units="cm"/>
      <inkml:brushProperty name="height" value="0.05" units="cm"/>
    </inkml:brush>
  </inkml:definitions>
  <inkml:trace contextRef="#ctx0" brushRef="#br0">60 38 6225,'-12'-28'550,"11"27"-466,0 0 0,0 0-1,0 1 1,0-1 0,1 0-1,-1 1 1,0-1 0,0 1-1,0-1 1,0 1 0,0-1-1,0 1 1,-1 0 0,1-1-1,0 1 1,0 0 0,0 0-1,0 0 1,0 0-1,0 0 1,0 0 0,0 0-1,-1 0 1,1 1 0,0-1-1,0 0 1,0 0 0,-2 2-1,2-1 18,0 1 0,-1-1 0,1 1-1,0 0 1,0-1 0,0 1 0,0 0 0,0 0-1,0 0 1,1 0 0,-1 0 0,1 0-1,-1 0 1,1 2 0,-2 9 252,2-1 0,-1 0 1,4 24-1,-1-19-102,2 0 1,0 0-1,1-1 1,1 1-1,0-1 1,1-1-1,15 24 1,-18-32-157,2 0 0,-1 0 0,1 0 0,0-1 0,0 0 0,0 0 0,11 7 0,-13-10-60,1-1 0,0 1 0,-1-1 1,1 0-1,0 0 0,0-1 0,0 1 0,0-1 1,0 0-1,0-1 0,1 1 0,-1-1 1,7 0-1,-9-1-24,1 1 0,-1-1 0,1 1 0,-1-1 0,1 0 0,-1 0 0,1-1 1,-1 1-1,0-1 0,0 0 0,0 0 0,0 0 0,0 0 0,0 0 0,0-1 0,-1 1 0,1-1 0,2-3 1,-1 1-4,-1-1-1,0 1 1,-1-1 0,1 1 0,-1-1 0,0 0 0,0 0 0,-1 0 0,0 0 0,1-9 0,-1 7 11,-1-1 0,0 1 0,0-1 0,-1 1 0,0-1 0,-1 1 0,1 0 0,-1-1 0,-1 1 0,0 0 0,0 0 0,-1 0 0,0 1 0,0-1 0,0 1-1,-7-8 1,2 8-118,-1-1-1,1 2 1,-1-1-1,-1 1 0,1 1 1,-1-1-1,0 2 0,0 0 1,-1 0-1,1 1 0,-17-3 1,17 4-576,-8-10-8942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8.347"/>
    </inkml:context>
    <inkml:brush xml:id="br0">
      <inkml:brushProperty name="width" value="0.05" units="cm"/>
      <inkml:brushProperty name="height" value="0.05" units="cm"/>
    </inkml:brush>
  </inkml:definitions>
  <inkml:trace contextRef="#ctx0" brushRef="#br0">0 6 6297,'1'-1'39,"-1"1"1,1-1 0,-1 1 0,1 0 0,-1-1 0,1 1 0,-1 0 0,1-1 0,-1 1 0,1 0 0,-1-1 0,1 1 0,-1 0-1,1 0 1,0 0 0,-1-1 0,1 1 0,-1 0 0,1 0 0,0 0 0,-1 0 0,1 0 0,-1 0 0,1 0 0,0 1-1,-1-1 1,1 0 0,-1 0 0,1 0 0,0 1 0,0-1 0,1 2 78,-1-1 0,1 1 1,-1-1-1,1 1 0,-1-1 0,0 1 0,1 0 1,-1 0-1,1 3 0,18 54 1620,-18-51-1520,62 255 2188,-63-260-2837,0 8-979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6.487"/>
    </inkml:context>
    <inkml:brush xml:id="br0">
      <inkml:brushProperty name="width" value="0.05" units="cm"/>
      <inkml:brushProperty name="height" value="0.05" units="cm"/>
    </inkml:brush>
  </inkml:definitions>
  <inkml:trace contextRef="#ctx0" brushRef="#br0">317 16 6745,'0'0'92,"0"0"-65,1 0 0,-1-1 0,0 1 0,0 0 0,0 0 0,1 0 0,-1-1 0,0 1 0,0 0 0,0 0 0,1-1 0,-1 1 0,0 0 0,0 0 0,0-1 0,0 1 0,0 0 0,0-1 0,0 1 0,0 0 0,0 0 0,0-1 0,0 1 0,0 0 0,0-1 0,0 1 0,0 0 0,0-1 0,0 1 0,0 0 0,0 0 0,0-1 0,0 1 0,0 0 0,-1 0 1,1-1-1,0 1 0,0 0 0,0 0 0,0-1 0,-1 1 0,1 0 0,0 0 0,-1-1 0,-6 0 196,0 0 0,0 0 0,0 1 1,0 0-1,0 0 0,0 1 0,0 0 0,0 0 1,0 0-1,0 1 0,-10 4 0,5-1-15,1 1-1,-1 0 0,1 0 1,1 1-1,0 0 0,-11 11 1,5-4-7,1 2 1,1 0 0,1 0-1,0 1 1,1 1 0,1 0-1,-16 34 1,24-45-158,1-1 0,0 1 0,0 0 0,0 0 1,1 0-1,0 0 0,0 0 0,1 0 0,0 0 0,0 0 0,0 0 0,1 0 0,0 0 1,1 0-1,0-1 0,0 1 0,0 0 0,1-1 0,-1 1 0,8 10 0,-4-8-23,1-1 0,0 0-1,0 0 1,0 0 0,1-1-1,0 0 1,1-1 0,-1 0-1,1 0 1,1-1 0,-1 0-1,1-1 1,10 4-1,-11-5-9,2 1 0,-1-2-1,0 0 1,0 0 0,1-1-1,-1 0 1,1 0 0,-1-2-1,1 1 1,-1-1 0,1-1-1,-1 1 1,12-5 0,-16 4 13,1-1 0,0 0 0,-1 0 0,0-1 0,0 0 0,0 0 1,0 0-1,-1-1 0,1 0 0,-1 0 0,-1 0 0,1 0 0,-1-1 0,1 0 1,-2 0-1,1 0 0,-1 0 0,0-1 0,0 0 0,3-11 0,-3 7-16,0 0-1,-2 0 0,1 0 0,-1 0 1,-1 0-1,0 0 0,0-1 1,-1 1-1,-1 0 0,0 0 0,0 0 1,-1 1-1,0-1 0,-1 0 0,0 1 1,-1 0-1,-11-18 0,-23-28-984,11 21-2497,26 32 3009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8.693"/>
    </inkml:context>
    <inkml:brush xml:id="br0">
      <inkml:brushProperty name="width" value="0.05" units="cm"/>
      <inkml:brushProperty name="height" value="0.05" units="cm"/>
    </inkml:brush>
  </inkml:definitions>
  <inkml:trace contextRef="#ctx0" brushRef="#br0">15 25 7081,'-11'-19'1893,"7"14"-6083</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49.065"/>
    </inkml:context>
    <inkml:brush xml:id="br0">
      <inkml:brushProperty name="width" value="0.05" units="cm"/>
      <inkml:brushProperty name="height" value="0.05" units="cm"/>
    </inkml:brush>
  </inkml:definitions>
  <inkml:trace contextRef="#ctx0" brushRef="#br0">0 1 7489,'11'1'715,"0"1"0,0 1 0,0-1 1,0 2-1,12 5 0,6 8-2693,-18-8-3675,-9-5 3360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0.843"/>
    </inkml:context>
    <inkml:brush xml:id="br0">
      <inkml:brushProperty name="width" value="0.05" units="cm"/>
      <inkml:brushProperty name="height" value="0.05" units="cm"/>
    </inkml:brush>
  </inkml:definitions>
  <inkml:trace contextRef="#ctx0" brushRef="#br0">485 108 5653,'0'0'2948,"-1"-9"824,-7 10-3545,1 0 0,-1-1 0,1-1-1,-1 1 1,0-1 0,1 0 0,-12-4 0,-59-21 699,29 9-282,-7-3 304,27 10-82,-33-8 0,59 17-832,-1 1 0,1 0 0,-1 0 0,0 0 0,1 0 0,-1 0 0,1 1 0,-1 0 0,1 0 0,0 0 0,-1 0 1,1 0-1,0 0 0,-1 1 0,1 0 0,0 0 0,-5 3 0,-2 4 24,-1 1 0,1 0 0,-10 12 0,2-2-28,18-19-35,-1-1 0,1 0 1,0 1-1,0-1 0,0 1 0,-1-1 0,1 0 0,0 1 1,0-1-1,0 1 0,0-1 0,0 1 0,0-1 0,0 0 0,0 1 1,0-1-1,0 1 0,0-1 0,0 1 0,0-1 0,0 1 1,0-1-1,0 0 0,0 1 0,0-1 0,1 1 0,-1-1 0,0 0 1,0 1-1,0-1 0,1 0 0,-1 1 0,0-1 0,1 0 1,-1 1-1,0-1 0,1 0 0,-1 1 0,0-1 0,1 0 1,-1 0-1,1 0 0,-1 1 0,0-1 0,1 0 0,-1 0 0,1 0 1,-1 0-1,1 0 0,-1 0 0,0 0 0,1 0 0,35 10-52,-23-7 28,10 5-2,-1 0 1,23 14 0,-39-19 51,1 1 0,-1 0 0,0 1 1,0 0-1,-1-1 0,1 2 0,-1-1 1,0 1-1,0-1 0,7 13 0,-12-16 6,1-1 0,0 1 0,0-1 0,-1 1 0,1-1 0,-1 1 0,0 0 0,1-1-1,-1 1 1,0 0 0,0-1 0,0 1 0,0-1 0,0 1 0,0 0 0,0-1 0,-1 1-1,1 0 1,-1-1 0,1 1 0,-1-1 0,1 1 0,-2 1 0,0 0 42,0 0 0,-1-1 1,1 1-1,-1-1 0,1 1 0,-1-1 1,0 0-1,0 0 0,0 0 0,-5 2 1,1 0-66,-1-1 1,0 0 0,0 0-1,0-1 1,0 0 0,-1 0-1,1-1 1,-15 0 0,-15-8-2240,21-4-1442,17 10 3318,-1 1 0,1-1-1,0 1 1,-1-1-1,1 0 1,0 0-1,-1 1 1,1-1-1,0 0 1,0 1-1,0-1 1,0 0-1,0 0 1,0 1 0,0-1-1,0 0 1,0 0-1,0 1 1,0-1-1,0 0 1,1 0-1,-1 1 1,0-1-1,1-1 1,3-8-3449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1.377"/>
    </inkml:context>
    <inkml:brush xml:id="br0">
      <inkml:brushProperty name="width" value="0.05" units="cm"/>
      <inkml:brushProperty name="height" value="0.05" units="cm"/>
    </inkml:brush>
  </inkml:definitions>
  <inkml:trace contextRef="#ctx0" brushRef="#br0">95 11 7833,'26'-8'614,"-25"7"-296,-1 1-226,0 0 0,0 0 0,0 0 0,-1 0 0,1-1 0,0 1 0,0 0 0,-1 0 0,1 0 0,0 0 0,-1 0 0,1 0 0,0 0 0,0 0 0,-1 0 0,1 0 0,0 0 0,-1 0 0,1 0 0,0 0 0,0 0 0,-1 0 0,1 0 0,0 0 0,0 0 0,-1 0 0,1 0 0,0 0-1,0 1 1,-1-1 0,1 0 0,0 0 0,0 0 0,-1 0 0,1 1 0,0-1 0,-23 13 1325,16-9-1110,0 1-1,0 1 1,0-1-1,-8 11 0,9-8-106,0 0-1,1 1 1,0-1-1,1 1 1,0 0-1,0 1 1,1-1-1,0 1 1,-2 16-1,4-22-197,1-1-1,-1 0 1,1 0 0,0 0-1,1 1 1,-1-1-1,0 0 1,1 0 0,0 0-1,0 0 1,0 0-1,0 0 1,0 0 0,1 0-1,-1 0 1,1 0-1,-1-1 1,1 1 0,0 0-1,0-1 1,1 0 0,-1 1-1,0-1 1,1 0-1,-1 0 1,1-1 0,0 1-1,0 0 1,0-1-1,-1 0 1,1 1 0,0-1-1,5 1 1,-3-1-45,1 1 1,0-1-1,-1 0 1,1 0-1,0-1 1,-1 1-1,1-1 0,0-1 1,0 1-1,-1-1 1,1 0-1,0 0 1,-1-1-1,1 1 0,-1-1 1,0-1-1,10-4 1,-11 4-3,-1 0 0,1 0 1,-1 0-1,0 0 1,0-1-1,0 1 0,0-1 1,-1 0-1,0 0 0,1 0 1,-1 0-1,-1 0 0,1 0 1,-1 0-1,1-1 1,-1 1-1,0-1 0,-1 1 1,1-1-1,-1 1 0,0-1 1,-1-8-1,0 6 65,0-1-1,0 1 1,0 0 0,-1 0-1,-1 0 1,1 1 0,-1-1-1,-6-10 1,7 14-232,0 0 0,0 0 0,0 0 0,0 0 0,-1 0 0,0 0 0,1 0 0,-1 1 0,0 0 0,0-1 0,0 1 0,-1 0 0,1 1-1,0-1 1,-1 0 0,1 1 0,-7-2 0,20 16-9666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1.733"/>
    </inkml:context>
    <inkml:brush xml:id="br0">
      <inkml:brushProperty name="width" value="0.05" units="cm"/>
      <inkml:brushProperty name="height" value="0.05" units="cm"/>
    </inkml:brush>
  </inkml:definitions>
  <inkml:trace contextRef="#ctx0" brushRef="#br0">275 0 6721,'0'0'617,"-5"15"1791,-10-1-1300,0-1 0,-1 0 0,0-1 1,-26 14-1,22-14-291,1 0 0,1 2 1,-20 17-1,19-11-295,-11 11-1186,9-16-5156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2.059"/>
    </inkml:context>
    <inkml:brush xml:id="br0">
      <inkml:brushProperty name="width" value="0.05" units="cm"/>
      <inkml:brushProperty name="height" value="0.05" units="cm"/>
    </inkml:brush>
  </inkml:definitions>
  <inkml:trace contextRef="#ctx0" brushRef="#br0">5 24 7809,'-1'0'31,"1"-1"-1,-1 0 1,1 1 0,-1-1 0,1 0 0,0 0 0,-1 0 0,1 1 0,0-1 0,0 0-1,-1 0 1,1 0 0,0 0 0,0 0 0,0 0 0,0 1 0,0-1 0,0 0 0,1 0-1,-1 0 1,0 0 0,0 0 0,1 1 0,-1-1 0,0 0 0,2-1 0,21 11-3672,-18-7 3016,7 4-1896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2.406"/>
    </inkml:context>
    <inkml:brush xml:id="br0">
      <inkml:brushProperty name="width" value="0.05" units="cm"/>
      <inkml:brushProperty name="height" value="0.05" units="cm"/>
    </inkml:brush>
  </inkml:definitions>
  <inkml:trace contextRef="#ctx0" brushRef="#br0">0 1 6705,'51'26'7597,"-50"-25"-6738,5 1 190,15 5-12816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4.490"/>
    </inkml:context>
    <inkml:brush xml:id="br0">
      <inkml:brushProperty name="width" value="0.05" units="cm"/>
      <inkml:brushProperty name="height" value="0.05" units="cm"/>
    </inkml:brush>
  </inkml:definitions>
  <inkml:trace contextRef="#ctx0" brushRef="#br0">0 11 2024,'0'0'1678,"3"-11"3712,28 156-223,-8 80-2314,-23-221-2836,6 38-2309,-6-41 1940,1 0 0,-1 0 1,1 1-1,-1-1 1,1 0-1,-1 0 1,1 0-1,0 0 0,-1 0 1,1 0-1,0 0 1,0 0-1,0 0 1,0 0-1,0 0 1,0-1-1,0 1 0,0 0 1,0-1-1,0 1 1,0-1-1,1 1 1,-1-1-1,0 1 0,0-1 1,1 0-1,-1 0 1,2 0-1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5.259"/>
    </inkml:context>
    <inkml:brush xml:id="br0">
      <inkml:brushProperty name="width" value="0.05" units="cm"/>
      <inkml:brushProperty name="height" value="0.05" units="cm"/>
    </inkml:brush>
  </inkml:definitions>
  <inkml:trace contextRef="#ctx0" brushRef="#br0">175 60 6437,'-5'-25'899,"3"22"-713,1 1 0,-1-1 0,1 1 0,-1 0 0,0 0 0,0 0 0,0 0 0,0 0 0,0 1 0,0-1 0,-1 1 0,1-1 0,-1 1 0,1 0-1,-1 0 1,1 0 0,-1 0 0,0 0 0,1 0 0,-1 1 0,0-1 0,1 1 0,-1 0 0,0 0 0,0 0 0,1 0 0,-5 1 0,2 1-60,0-1 0,1 1-1,0 0 1,-1 0 0,1 0 0,0 0 0,0 1 0,0 0-1,0-1 1,1 2 0,-1-1 0,1 0 0,-1 1 0,1-1-1,0 1 1,-2 4 0,0 1 17,1 0 0,0 0-1,0 0 1,0 0 0,1 1 0,1-1 0,0 1-1,0 0 1,1 0 0,0 0 0,1-1 0,0 1-1,0 0 1,1 0 0,0 0 0,1 0 0,4 12-1,-5-16-111,1 0-1,1-1 1,-1 1-1,1 0 1,0-1-1,0 0 1,0 0-1,1 0 1,0 0-1,0 0 1,0 0-1,0-1 1,1 0-1,0 0 1,0 0-1,0-1 1,0 0-1,0 0 1,1 0-1,-1 0 1,1-1-1,0 0 1,0 0 0,0-1-1,0 1 1,0-2-1,0 1 1,10 0-1,-7-1-15,-1 0 0,1 0 0,-1-1 1,0 0-1,1-1 0,-1 0 0,0 0 0,0-1 0,15-6 0,-18 5-11,0 1 0,0-1 0,-1 0 0,1 0-1,-1 0 1,0-1 0,0 0 0,0 0 0,-1 0 0,1 0-1,-1 0 1,-1-1 0,1 1 0,2-8 0,-3 7 15,0-1 1,-1 1-1,1 0 1,-1 0-1,-1-1 1,1 1-1,-1-1 1,0 1-1,-1 0 1,0-1-1,0 1 1,0 0-1,0 0 1,-1-1-1,0 1 1,-1 0-1,-2-6 1,-1 1-466,0 1 1,0 0 0,-10-11 0,-25-24-6973,32 40-224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6.105"/>
    </inkml:context>
    <inkml:brush xml:id="br0">
      <inkml:brushProperty name="width" value="0.05" units="cm"/>
      <inkml:brushProperty name="height" value="0.05" units="cm"/>
    </inkml:brush>
  </inkml:definitions>
  <inkml:trace contextRef="#ctx0" brushRef="#br0">150 28 6561,'-19'-22'980,"15"21"-801,1 0 0,-1 0 0,0 0 0,1 1 0,-1-1 0,0 1 0,1 0 0,-1 0-1,0 0 1,0 0 0,1 1 0,-1 0 0,0 0 0,1 0 0,-1 0 0,1 0 0,-1 1 0,1-1-1,0 1 1,-1 0 0,1 0 0,0 0 0,0 0 0,0 1 0,1-1 0,-1 1 0,0 0-1,1 0 1,0 0 0,0 0 0,0 0 0,0 0 0,0 1 0,-2 6 0,1-2-37,-1 1 1,1 0 0,1 0 0,0 0-1,0 0 1,1 0 0,0 1-1,0-1 1,1 0 0,0 1 0,1-1-1,0 0 1,3 12 0,-2-13-95,1 0 1,0 0 0,1 0-1,0 0 1,0-1 0,0 1-1,1-1 1,0-1 0,0 1-1,1 0 1,0-1-1,0 0 1,1-1 0,13 10-1,-15-12-54,0-1-1,0 1 0,0-1 0,0 0 1,1-1-1,-1 1 0,1-1 1,0 0-1,-1 0 0,1-1 0,0 0 1,-1 0-1,1 0 0,0 0 0,-1-1 1,1 0-1,-1 0 0,1-1 0,-1 0 1,1 0-1,-1 0 0,0 0 1,7-5-1,-7 3-5,0 0 1,0 0 0,0 0-1,-1-1 1,0 1-1,0-1 1,0 0-1,0-1 1,-1 1 0,0-1-1,0 1 1,0-1-1,-1 0 1,0 0-1,3-11 1,-3 10 26,-1 0 0,0 0 0,0 0 0,0 0 0,-1 0 0,0 0 0,0-1 0,-1 1 1,0 0-1,0 0 0,-1 0 0,0 0 0,-5-12 0,2 11-29,-1 1 1,1-1-1,-2 2 1,1-1-1,-1 0 0,0 1 1,0 1-1,-1-1 1,0 1-1,0 0 1,0 1-1,-9-4 1,12 6-432,-1 0 1,1 0 0,-1 1 0,1-1 0,-1 1 0,-11-1 0,6 4-2140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6.817"/>
    </inkml:context>
    <inkml:brush xml:id="br0">
      <inkml:brushProperty name="width" value="0.05" units="cm"/>
      <inkml:brushProperty name="height" value="0.05" units="cm"/>
    </inkml:brush>
  </inkml:definitions>
  <inkml:trace contextRef="#ctx0" brushRef="#br0">0 0 6689,'7'8'744,"1"0"164,-5 3 12,-3 0-188,0 2-424,-3 3-732,6-8-164,8 0-1740,-4-3-41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6.776"/>
    </inkml:context>
    <inkml:brush xml:id="br0">
      <inkml:brushProperty name="width" value="0.05" units="cm"/>
      <inkml:brushProperty name="height" value="0.05" units="cm"/>
    </inkml:brush>
  </inkml:definitions>
  <inkml:trace contextRef="#ctx0" brushRef="#br0">3 22 6989,'-3'-15'-401,"5"9"4800,16 20-3746,0 2 0,-1 0 0,-1 1-1,27 36 1,140 173 2100,-109-137-1476,-73-87-1230,0 0-1,0 0 1,0 0-1,0 0 1,-1 0-1,1 0 1,-1-1-1,1 2 1,-1-1-1,0 0 1,0 0-1,0 0 1,0 0-1,0 0 1,0 0-1,0 0 1,-1 0 0,1 0-1,-1 0 1,1 0-1,-1 0 1,0 0-1,0-1 1,0 1-1,0 0 1,0 0-1,-2 2 1,-4 5 152,1 0 1,-1-1-1,-12 12 1,7-8-155,-70 65 1284,25-30-3229,52-40-38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7.912"/>
    </inkml:context>
    <inkml:brush xml:id="br0">
      <inkml:brushProperty name="width" value="0.05" units="cm"/>
      <inkml:brushProperty name="height" value="0.05" units="cm"/>
    </inkml:brush>
  </inkml:definitions>
  <inkml:trace contextRef="#ctx0" brushRef="#br0">1 49 9045,'1'-6'-627,"0"1"680,0 0-1,1 0 0,0 0 1,0 0-1,4-8 680,-2 9 2726,-1 8-3171,0 0 0,0 0 0,0 1-1,-1-1 1,0 1 0,0 0 0,0 0 0,0-1 0,-1 1 0,0 0 0,1 6 0,4 66 1937,-4-35-1054,3 125 1902,-6-118-4008,1-48 745,0-1 1,0 0 0,0 1-1,0-1 1,0 1 0,0-1-1,0 0 1,0 1 0,0-1-1,0 1 1,0-1 0,1 0-1,-1 1 1,0-1 0,0 1-1,0-1 1,0 0 0,1 1-1,-1-1 1,0 0 0,0 1-1,1-1 1,-1 0 0,0 0-1,1 1 1,-1-1-1,0 0 1,1 0 0,-1 1-1,0-1 1,1 0 0,-1 0-1,0 0 1,1 0 0,-1 1-1,1-1 1,-1 0 0,0 0-1,1 0 1,-1 0 0,1 0-1,-1 0 1,1 0 0,17-8-6607,-11 4 1982</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8.316"/>
    </inkml:context>
    <inkml:brush xml:id="br0">
      <inkml:brushProperty name="width" value="0.05" units="cm"/>
      <inkml:brushProperty name="height" value="0.05" units="cm"/>
    </inkml:brush>
  </inkml:definitions>
  <inkml:trace contextRef="#ctx0" brushRef="#br0">2 5 9437,'-1'0'25,"1"0"0,0 0 0,0-1 0,0 1 1,0 0-1,0 0 0,0 0 0,0 0 0,0 0 0,0 0 0,0 0 0,0 0 1,0 0-1,0-1 0,0 1 0,0 0 0,0 0 0,0 0 0,0 0 1,0 0-1,0 0 0,0 0 0,0 0 0,0 0 0,0-1 0,0 1 0,0 0 1,0 0-1,0 0 0,0 0 0,0 0 0,0 0 0,0 0 0,0 0 1,0 0-1,1 0 0,-1 0 0,0-1 0,0 1 0,0 0 0,0 0 0,0 0 1,0 0-1,0 0 0,0 0 0,0 0 0,0 0 0,1 0 0,-1 0 1,0 0-1,0 0 0,0 0 0,0 0 0,0 0 0,0 0 0,0 0 1,0 0-1,1 0 0,-1 0 0,0 0 0,0 0 0,0 0 0,0 0 0,0 0 1,0 0-1,8 24 1555,-1 0 1,5 29 0,2 7 443,-2-13-1410,7 56 0,-20-102-743,1-1 1,0 1-1,0-1 0,0 0 1,0 1-1,1-1 1,-1 1-1,0-1 0,0 1 1,0-1-1,0 1 1,0-1-1,0 0 1,1 1-1,-1-1 0,0 0 1,0 1-1,1-1 1,-1 1-1,0-1 0,1 0 1,-1 1-1,0-1 1,1 0-1,-1 0 1,0 1-1,1-1 0,-1 0 1,0 0-1,1 0 1,-1 1-1,1-1 0,-1 0 1,1 0-1,-1 0 1,0 0-1,1 0 1,0 0-1,0 0-407,0-1-1,0 1 1,0 0-1,0-1 1,0 0-1,0 1 1,0-1-1,0 1 1,0-1-1,0 0 1,-1 0-1,1 0 1,0 1-1,0-1 1,0-2-1,4-4-3098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8.655"/>
    </inkml:context>
    <inkml:brush xml:id="br0">
      <inkml:brushProperty name="width" value="0.05" units="cm"/>
      <inkml:brushProperty name="height" value="0.05" units="cm"/>
    </inkml:brush>
  </inkml:definitions>
  <inkml:trace contextRef="#ctx0" brushRef="#br0">0 25 7173,'2'-14'-487,"2"3"4692,6 32-3040,-1 1 0,-1 0 0,0 1 0,-2-1 0,4 28 0,11 38 877,-16-42-1088,-5-41-1113,0 1 0,0-1 0,1 0 0,0 1 0,-1-1 0,2 0 0,-1 1-1,1-1 1,-1 0 0,6 8 0,-7-8-1041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4:59.423"/>
    </inkml:context>
    <inkml:brush xml:id="br0">
      <inkml:brushProperty name="width" value="0.05" units="cm"/>
      <inkml:brushProperty name="height" value="0.05" units="cm"/>
    </inkml:brush>
  </inkml:definitions>
  <inkml:trace contextRef="#ctx0" brushRef="#br0">0 19 8977,'4'-18'3690,"16"35"-2142,250 279 4954,-172-191-4918,-97-104-1543,0 0 0,0 0 0,0 1 0,0-1 0,0 0 0,0 0 0,0 1 0,0-1-1,-1 0 1,1 1 0,-1-1 0,1 1 0,-1-1 0,1 1 0,-1-1 0,0 1 0,0-1 0,0 1-1,0 0 1,0 1 0,-1 0 10,1 1 1,-1-1-1,0 0 0,-1 0 0,1 0 0,0 0 0,-1 0 0,0 0 1,-2 3-1,-6 7 122,-1-1 0,0-1 1,-15 13-1,16-15 30,-76 76 1195,-12 11-3921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7.005"/>
    </inkml:context>
    <inkml:brush xml:id="br0">
      <inkml:brushProperty name="width" value="0.05" units="cm"/>
      <inkml:brushProperty name="height" value="0.05" units="cm"/>
    </inkml:brush>
  </inkml:definitions>
  <inkml:trace contextRef="#ctx0" brushRef="#br0">53 76 2396,'-9'-20'2716,"-10"-19"1358,18 38-3606,-2-14 2459,3 15-2873,0 0 0,0 0 0,-1 0 0,1 0 1,0-1-1,0 1 0,0 0 0,0 0 0,-1 0 1,1 0-1,0 0 0,0 0 0,0 0 0,-1 0 1,1 0-1,0 0 0,0 0 0,0 0 0,0 0 1,-1 0-1,1 0 0,0 0 0,0 1 0,0-1 1,-1 0-1,1 0 0,0 0 0,0 0 0,0 0 1,0 0-1,0 0 0,-1 1 0,1-1 0,0 0 1,0 0-1,0 0 0,0 0 0,0 0 0,0 1 1,-2 1 64,1 0 0,0 0 1,0 0-1,0 0 1,0 0-1,1 0 0,-1 0 1,0 0-1,1 1 1,0-1-1,-1 4 0,-1 162 3346,-1 0-5063,6-141-2803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7.353"/>
    </inkml:context>
    <inkml:brush xml:id="br0">
      <inkml:brushProperty name="width" value="0.05" units="cm"/>
      <inkml:brushProperty name="height" value="0.05" units="cm"/>
    </inkml:brush>
  </inkml:definitions>
  <inkml:trace contextRef="#ctx0" brushRef="#br0">46 81 8721,'0'-10'36,"0"2"0,0-2 124,-3-6 24,0 10 120,-4-6-280,-1 6-120,2 2-188,-2 0-900,-2 0-4861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7.777"/>
    </inkml:context>
    <inkml:brush xml:id="br0">
      <inkml:brushProperty name="width" value="0.05" units="cm"/>
      <inkml:brushProperty name="height" value="0.05" units="cm"/>
    </inkml:brush>
  </inkml:definitions>
  <inkml:trace contextRef="#ctx0" brushRef="#br0">321 100 6049,'1'-1'39,"0"-1"0,0 1 1,0 0-1,-1-1 0,1 1 1,0-1-1,-1 1 1,1-1-1,-1 0 0,1 1 1,-1-1-1,0 1 0,0-1 1,0 0-1,0 1 0,0-1 1,0 0-1,0 1 1,0-1-1,-1 0 0,1 1 1,-1-1-1,1 1 0,-1-1 1,0 1-1,1-1 1,-1 1-1,0-1 0,0 1 1,-1-2-1,-2-2 237,1 1-1,-1-1 1,0 1 0,0-1-1,0 1 1,-1 0 0,-6-4-1,8 7-178,1-1 0,-1 1 0,0 0 0,0-1 0,0 1 0,0 0 0,0 1 0,-1-1 0,1 1 0,0-1 0,0 1 1,0 0-1,-1 0 0,1 0 0,0 1 0,0-1 0,0 1 0,-1-1 0,1 1 0,0 0 0,0 1 0,0-1 0,0 0 0,1 1 0,-1 0 0,0-1 0,1 1 0,-1 0 0,1 0 0,-1 1 0,-2 3 0,-2 1 86,2 0 0,-1 0 0,1 0 0,0 1-1,1 0 1,0 0 0,0 0 0,0 0 0,1 1 0,-2 9 0,3-4 18,0 0 1,1 1 0,1-1 0,0 0 0,1 0 0,0 1-1,7 26 1,36 99 639,-13-51-212,-25-69-349,-1 1 0,-1 0 0,0 0 0,-2 0 1,-1 0-1,0 1 0,-4 29 0,3-45-271,-1 0 0,0 1 0,0-1-1,-1 0 1,0 0 0,0 0 0,0 0 0,-1 0 0,0 0 0,0 0 0,0-1 0,-1 0 0,0 0-1,0 0 1,0 0 0,-1 0 0,1-1 0,-1 0 0,0 0 0,-1 0 0,1-1 0,-1 1-1,1-1 1,-1-1 0,0 1 0,0-1 0,0 0 0,-8 2 0,10-4-249,1 1 0,-1-1 0,1 0 0,-1 1 0,0-2 0,1 1 0,-1 0 0,1-1 0,-1 0 0,1 1 0,-1-1-1,1-1 1,0 1 0,-1 0 0,1-1 0,0 0 0,0 0 0,-3-2 0,2 1-496,0-1-1,0 1 0,1-1 0,0 0 0,0 0 1,0 0-1,0 0 0,1 0 0,-1-1 1,1 1-1,0-1 0,-1-5 0,-3-8-3442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8.118"/>
    </inkml:context>
    <inkml:brush xml:id="br0">
      <inkml:brushProperty name="width" value="0.05" units="cm"/>
      <inkml:brushProperty name="height" value="0.05" units="cm"/>
    </inkml:brush>
  </inkml:definitions>
  <inkml:trace contextRef="#ctx0" brushRef="#br0">139 32 8729,'20'-11'124,"-13"7"241,1 0 1,-1 0-1,0 1 1,11-3 1662,-25 7-1715,-24 1-178,-48 11 0,60-9-1969,0 1-1,-18 8 1,29-9-709,3 0-481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8.545"/>
    </inkml:context>
    <inkml:brush xml:id="br0">
      <inkml:brushProperty name="width" value="0.05" units="cm"/>
      <inkml:brushProperty name="height" value="0.05" units="cm"/>
    </inkml:brush>
  </inkml:definitions>
  <inkml:trace contextRef="#ctx0" brushRef="#br0">336 91 6953,'2'0'23,"0"0"0,-1-1 0,1 0 0,0 1 0,-1-1 0,1 0 0,-1 1 0,1-1 0,-1 0 0,0 0 0,1 0 0,-1 0 0,0-1 0,0 1 0,0 0 0,0 0 0,0-1 0,0 1 0,2-4 0,-3 4 24,0 0 0,0 0 0,0 0 0,0-1 0,0 1 0,-1 0 0,1 0 0,0 0 0,-1-1 0,1 1 0,-1 0 0,1 0 0,-1 0 0,1 0 0,-1 0 0,0 0 0,1 0 0,-1 0 0,0 0 0,0 0 0,0 0 0,0 1 0,0-1 0,0 0 0,0 1 0,0-1 0,-2 0 0,-6-5 132,0 1 0,0 0 0,-1 1 0,1 0 0,-1 0 0,0 1 0,0 0 0,-1 1 0,1 0 0,0 1 0,-1 0 0,1 1 0,-1 0 0,1 0 0,-1 1 0,1 1 0,0 0 0,-1 0 0,1 1 0,0 0 0,0 1 0,1 0 0,-1 0 0,1 1 0,0 0 0,0 1 0,1 0 0,-1 1-1,1-1 1,1 2 0,-1-1 0,-10 15 0,16-19-149,-1 0 0,1 1 0,0-1 0,0 1 0,0-1 0,0 1 0,1 0 0,0 0 0,-1 0 0,2 0 0,-1 0 0,0 0 0,1 0 0,-1 0 0,1 0 0,0 0 0,1 0-1,-1 0 1,2 7 0,-1-9-50,0 1 0,0-1-1,0 0 1,0 1 0,1-1-1,-1 0 1,1 0 0,-1 0 0,1 0-1,0 0 1,-1 0 0,1-1-1,0 1 1,0-1 0,0 1-1,1-1 1,-1 0 0,0 0-1,0 0 1,1 0 0,-1 0-1,1 0 1,-1 0 0,0-1 0,1 1-1,0-1 1,-1 0 0,1 0-1,-1 0 1,1 0 0,-1 0-1,5-2 1,1 1-76,-1 0 0,0-1 0,1 0-1,-1 0 1,0-1 0,0 0 0,0 0 0,-1-1 0,1 0-1,-1 0 1,0-1 0,6-4 0,4-7 24,-1 0 0,22-31 0,-11 12 469,-10 22 4,-15 13-361,-1 0 0,1 0 0,-1 0 0,1 0-1,-1 0 1,1 0 0,-1 0 0,1 0 0,-1 0 0,1 0-1,-1 0 1,1 0 0,-1 0 0,1 0 0,-1 1 0,1-1 0,-1 0-1,1 0 1,-1 0 0,0 1 0,1-1 0,-1 0 0,1 1-1,1 1 97,-1 1 0,1-1 0,-1 0-1,0 1 1,1-1 0,-1 1 0,-1 0-1,1-1 1,0 1 0,0 0 0,-1 4 0,2 12 342,-1 0 1,-2 0-1,0 0 1,-1 0 0,-6 30-1,3-23-1314,1-1-1,0 29 1,7-41-584,-2-11 751,0-1 1,-1 1-1,1-1 0,0 1 0,0-1 0,0 0 0,0 1 0,0-1 0,0 0 1,1 0-1,-1 0 0,0 0 0,1 0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7.218"/>
    </inkml:context>
    <inkml:brush xml:id="br0">
      <inkml:brushProperty name="width" value="0.05" units="cm"/>
      <inkml:brushProperty name="height" value="0.05" units="cm"/>
    </inkml:brush>
  </inkml:definitions>
  <inkml:trace contextRef="#ctx0" brushRef="#br0">346 116 6481,'0'-5'70,"0"1"1,0-1 0,0 1-1,-1-1 1,0 0-1,0 1 1,0-1 0,0 1-1,-1-1 1,1 1 0,-1 0-1,0 0 1,0 0 0,-1 0-1,1 0 1,-1 0-1,0 0 1,0 1 0,0 0-1,-1-1 1,1 1 0,-1 1-1,0-1 1,0 0 0,0 1-1,0 0 1,0 0 0,0 0-1,0 0 1,-1 1-1,1-1 1,-1 1 0,1 0-1,-1 1 1,1-1 0,-1 1-1,0 0 1,1 0 0,-6 1-1,-4 0 125,1 1-1,0 1 1,0 0 0,0 1-1,1 0 1,-1 1 0,1 0-1,-13 8 1,17-9-87,1 1 0,-1 0 0,1 0 0,0 1 0,0 0 0,0 0 0,1 0 0,0 1 0,0 0 0,1 1 0,0-1 0,-8 16 0,12-19-65,0 0 0,0 0 0,0 0 0,1 1 0,0-1 0,0 0 0,0 0 0,0 0-1,0 1 1,1-1 0,0 0 0,0 0 0,0 0 0,0 0 0,1 0 0,-1 0 0,1-1-1,0 1 1,4 6 0,6 7 80,1-1-1,25 27 1,-19-22-54,16 17 36,37 45 55,-63-71-144,-1-1 0,-1 1-1,0 1 1,0 0 0,7 21 0,-13-32-13,0 1 0,0 0 0,-1 0 0,1 0 1,-1 0-1,1 0 0,-1 0 0,0 0 0,0 1 1,-1-1-1,1 0 0,0 0 0,-1 0 0,0 0 1,0 0-1,0-1 0,0 1 0,0 0 0,-1 0 1,1-1-1,-1 1 0,1 0 0,-1-1 0,0 0 1,0 1-1,0-1 0,-3 2 0,1-1-6,-1 0-1,1 0 0,-1 0 1,0-1-1,0 1 1,0-1-1,0-1 0,-1 1 1,1-1-1,0 1 1,-1-2-1,1 1 1,-9 0-1,12-1-4,0-1 1,0 1-1,0 0 1,0-1-1,0 1 1,0-1-1,0 0 1,0 0-1,0 1 1,0-1-1,0-1 1,0 1-1,0 0 1,1 0-1,-1-1 1,1 1-1,-1-1 1,1 1-1,-1-1 1,1 0-1,0 1 1,0-1-1,0 0 1,0 0-1,-2-4 1,1 0-18,0 0 0,0 0 0,1 0 0,-1 0 1,1 0-1,1 0 0,-1-7 0,2-5 31,1 0 0,0 0 0,1 0 0,1 0 0,1 1 0,0-1 0,1 1 0,1 1 0,11-20 0,12-15 37,53-69-1,-46 70-676,-29 40-573,1 0 0,0 1 0,0 0 0,1 0 1,1 1-1,18-11 0,-15 10-1762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8.881"/>
    </inkml:context>
    <inkml:brush xml:id="br0">
      <inkml:brushProperty name="width" value="0.05" units="cm"/>
      <inkml:brushProperty name="height" value="0.05" units="cm"/>
    </inkml:brush>
  </inkml:definitions>
  <inkml:trace contextRef="#ctx0" brushRef="#br0">23 2 7833,'0'0'34,"0"0"0,0 0 1,0 0-1,1-1 0,-1 1 1,0 0-1,0 0 0,0 0 1,1 0-1,-1 0 1,0 0-1,0 0 0,1 0 1,-1 0-1,0 0 0,0 0 1,0 0-1,1 0 0,-1 0 1,0 0-1,0 0 0,1 0 1,-1 0-1,0 0 0,0 0 1,1 0-1,-1 0 0,0 0 1,0 0-1,0 0 0,1 0 1,-1 1-1,0-1 0,0 0 1,0 0-1,1 0 1,-1 0-1,0 0 0,0 1 1,0-1-1,0 0 0,5 15 943,-4 21 609,-1-32-1187,-2 35 1216,-2-1 0,-1 1 1,-14 47-1,18-81-1664,-5 21-1159,8-12-3131,16-27-6907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0.620"/>
    </inkml:context>
    <inkml:brush xml:id="br0">
      <inkml:brushProperty name="width" value="0.05" units="cm"/>
      <inkml:brushProperty name="height" value="0.05" units="cm"/>
    </inkml:brush>
  </inkml:definitions>
  <inkml:trace contextRef="#ctx0" brushRef="#br0">346 73 6457,'0'0'26,"1"0"1,0 0 0,0-1-1,0 1 1,0 0 0,0-1 0,0 1-1,0-1 1,-1 1 0,1-1-1,0 1 1,0-1 0,-1 1-1,1-1 1,0 0 0,-1 1 0,1-1-1,-1 0 1,1 0 0,0 1-1,-1-1 1,0 0 0,1 0-1,-1 0 1,0 0 0,1 0 0,-1 0-1,0 0 1,0 1 0,0-1-1,0 0 1,0 0 0,0 0 0,0 0-1,0 0 1,0 0 0,0 0-1,0 0 1,0 0 0,-1 0-1,1 0 1,0 1 0,-1-1 0,1 0-1,-1 0 1,1 0 0,-1 0-1,0 1 1,1-1 0,-1 0-1,1 1 1,-1-1 0,0 0 0,0 1-1,0-1 1,-4-3 148,1 1-1,-1 0 1,1 0 0,-1 0-1,0 0 1,0 1 0,0 0 0,-9-3-1,2 3 22,0 1 0,0 0 0,0 0 0,0 1 0,0 1 0,0 0 0,0 0 0,0 1 0,0 1 0,0 0 0,1 1 0,-1 0 0,1 1 0,-15 8 0,18-9-122,1 1 0,0-1 0,-1 2 0,2-1 0,-1 1 0,1 0 0,-1 0 0,2 1 0,-1-1 0,1 1 0,0 1 0,0-1 0,1 1 0,0 0 0,1 0 0,-1 0-1,1 0 1,1 1 0,0-1 0,-2 16 0,3-21-65,1 0 0,0 1 0,0-1 1,0 0-1,0 0 0,0 1 0,1-1 0,-1 0 0,1 0 0,0 0 0,0 0 0,0 1 0,0-1 0,1 0 0,-1-1 0,1 1 0,0 0 0,0 0 0,0-1 0,0 1 0,0-1 1,0 0-1,1 0 0,-1 1 0,5 1 0,-3-2-44,1 0 0,-1-1 1,0 0-1,1 0 0,0 0 0,-1 0 1,1 0-1,-1-1 0,1 0 0,0 0 1,-1-1-1,1 1 0,-1-1 0,1 0 1,-1 0-1,1 0 0,6-3 0,12-6-219,0-1 0,-1-1 0,0-1-1,22-18 1,76-67 388,-120 97-88,0 1 0,0 0-1,1-1 1,-1 1 0,0-1-1,1 1 1,-1 0-1,0-1 1,1 1 0,-1 0-1,1-1 1,-1 1-1,0 0 1,1 0 0,-1 0-1,1-1 1,-1 1 0,1 0-1,-1 0 1,1 0-1,-1 0 1,1 0 0,-1 0-1,1 0 1,-1 0-1,1 0 1,-1 0 0,1 0-1,-1 0 1,0 0-1,1 0 1,-1 0 0,2 1-1,1 16 790,-11 25 396,-8 17 133,-18 59 288,30-106-2121,0-1 0,1 1-1,0 0 1,1 1 0,-1 15-1,3-27 171,0 0 0,1 0 0,-1 0 0,0 0 0,0 1 0,1-1 0,-1 0 0,1 0-1,-1 0 1,1 0 0,-1 0 0,1-1 0,0 1 0,-1 0 0,1 0 0,0 0-1,0 0 1,0-1 0,0 1 0,-1 0 0,1-1 0,0 1 0,0-1 0,0 1 0,0-1-1,1 1 1,-1-1 0,0 0 0,0 1 0,0-1 0,0 0 0,0 0 0,0 0-1,0 0 1,2 0 0,8 0-3384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1.105"/>
    </inkml:context>
    <inkml:brush xml:id="br0">
      <inkml:brushProperty name="width" value="0.05" units="cm"/>
      <inkml:brushProperty name="height" value="0.05" units="cm"/>
    </inkml:brush>
  </inkml:definitions>
  <inkml:trace contextRef="#ctx0" brushRef="#br0">0 124 7765,'0'0'-68,"0"-14"250,4-3 275,-4 13-397,0 0 0,1 0 0,-1 0 0,1 1 0,0-1 0,0 0 0,0 0 0,1 1 0,-1-1-1,1 1 1,0-1 0,0 1 0,0 0 0,1 0 0,-1 0 0,1 0 0,-1 0 0,1 0 0,0 1 0,0-1 0,0 1-1,1 0 1,6-4 0,-6 4-22,1 0 0,-1 1 0,1-1 0,-1 1 0,1 0 0,0 0 0,0 0 0,0 1 0,-1-1 0,1 1 0,0 1 0,0-1 0,0 0 0,-1 1 0,1 0 0,0 0 0,-1 1 0,1 0 0,7 3 0,-9-3 4,0 0-1,0 1 0,0-1 1,0 1-1,-1 0 1,1 0-1,-1 0 0,1 0 1,-1 0-1,0 0 1,0 1-1,-1-1 0,1 1 1,-1-1-1,1 1 0,-1 0 1,0 0-1,-1-1 1,1 1-1,-1 0 0,1 0 1,-1 0-1,0 0 1,-1 6-1,0-3 45,-1 0 0,1 0 1,-1-1-1,0 1 0,0-1 0,-1 1 1,0-1-1,0 0 0,0 0 0,-1 0 0,-6 7 1,-5 5 443,-36 32 1,1-2 541,49-47-1040,1-1 0,-1 1 0,1-1 0,-1 1 0,1-1 0,-1 1 0,1-1 0,0 1 0,-1 0 0,1-1 0,0 1 0,0 0 0,-1-1 0,1 1 0,0 0 0,0-1 0,0 1 0,0 0 0,0 0 0,0-1 0,0 1 0,0 0 0,0-1-1,0 1 1,0 0 0,0-1 0,1 1 0,-1 0 0,0-1 0,0 1 0,1 1 0,1 0 29,0-1 1,-1 1-1,1-1 0,0 1 0,0-1 0,0 0 0,-1 0 0,1 0 0,1 0 0,2 1 0,4 2 71,1-2-1,0 1 1,19 2 0,-20-5-473,-1 0-1,1-1 1,-1 1 0,1-2 0,-1 1-1,10-4 1,-6 1-1091,0-1 0,1 0 0,-2-1 0,1 0 0,-1-1 0,11-8 0,-6 3-1258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9.226"/>
    </inkml:context>
    <inkml:brush xml:id="br0">
      <inkml:brushProperty name="width" value="0.05" units="cm"/>
      <inkml:brushProperty name="height" value="0.05" units="cm"/>
    </inkml:brush>
  </inkml:definitions>
  <inkml:trace contextRef="#ctx0" brushRef="#br0">280 0 7809,'1'0'62,"0"0"0,-1 0-1,1 0 1,-1 1 0,1-1 0,0 0 0,-1 0 0,1 0 0,-1 0 0,1 1 0,-1-1 0,1 0 0,-1 1 0,1-1 0,-1 0 0,1 1-1,-1-1 1,1 0 0,-1 1 0,0-1 0,1 1 0,-1-1 0,0 1 0,1-1 0,-1 1 0,0-1 0,1 1 0,-1-1 0,0 1-1,0-1 1,0 1 0,0 0 0,0 0 0,-1 0 66,-1 0-1,0 0 0,0 0 1,0 0-1,0-1 0,0 1 1,0-1-1,0 1 0,-1-1 1,-2 0-1,-80 9 1494,-16 3-1462,36 2-3608,62-14 2869,-1 1-91,0 2-2648,-3 2 99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9.573"/>
    </inkml:context>
    <inkml:brush xml:id="br0">
      <inkml:brushProperty name="width" value="0.05" units="cm"/>
      <inkml:brushProperty name="height" value="0.05" units="cm"/>
    </inkml:brush>
  </inkml:definitions>
  <inkml:trace contextRef="#ctx0" brushRef="#br0">176 0 7225,'2'0'173,"1"1"0,-1-1 0,1 1 0,-1 0 0,0-1 0,1 1 0,-1 0 0,0 1 0,0-1 0,1 0 1,-1 0-1,0 1 0,0-1 0,-1 1 0,1 0 0,0 0 0,0 0 0,-1-1 0,3 5 0,-5-4-71,0-1 0,1 0-1,-1 0 1,0 1 0,0-1-1,0 0 1,0 0 0,-1 0-1,1 0 1,0 0 0,0-1-1,-1 1 1,1 0 0,0-1-1,-1 1 1,1 0 0,-1-1-1,-1 1 1,-108 29 1853,37-18-5350,64-12 2311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5:59.914"/>
    </inkml:context>
    <inkml:brush xml:id="br0">
      <inkml:brushProperty name="width" value="0.05" units="cm"/>
      <inkml:brushProperty name="height" value="0.05" units="cm"/>
    </inkml:brush>
  </inkml:definitions>
  <inkml:trace contextRef="#ctx0" brushRef="#br0">333 96 7021,'1'0'36,"-1"0"1,1-1 0,-1 1 0,1 0-1,0 0 1,-1-1 0,1 1-1,-1 0 1,1-1 0,-1 1 0,1 0-1,-1-1 1,0 1 0,1-1-1,-1 1 1,1-1 0,-1 1 0,0-1-1,0 1 1,1-1 0,-1 0-1,0 1 1,0-1 0,1 1 0,-1-1-1,0 1 1,0-1 0,0 0-1,0 1 1,0-1 0,0 0 0,0 1-1,0-1 1,0 1 0,0-1-1,-1 0 1,1 1 0,0-1 0,0 1-1,0-1 1,-1 1 0,0-2-1,0 1 75,-1 0 0,0 0 0,0 0 0,0 0 0,0 0 0,0 0 0,0 0 0,0 1 0,0-1 0,0 1 0,0 0 0,-4-1 0,-9 1 161,1 0 0,-1 1 0,1 1 0,0 0 0,-1 1 0,1 0 0,0 1 0,1 1 0,-1 0 0,1 1 0,0 0 0,0 1 0,0 1 0,1 0 0,-17 15 1,22-18-212,1 1 0,0 0 1,0 0-1,0 0 1,1 1-1,0 0 1,0 0-1,0 1 1,1-1-1,1 1 1,-1 0-1,1 0 1,0 0-1,1 0 0,0 1 1,0-1-1,1 0 1,0 1-1,1 0 1,-1-1-1,2 1 1,-1-1-1,1 1 1,0-1-1,1 1 1,0-1-1,5 12 0,-4-14-52,0 0-1,0-1 0,1 1 0,0-1 0,0 1 0,1-1 0,-1 0 0,1-1 0,0 1 0,1-1 0,-1 0 0,1 0 0,-1-1 0,1 0 0,0 0 0,0 0 0,1-1 0,11 4 1,-4-3-23,0 1 1,0-2 0,0 0 0,0-1-1,0 0 1,1-1 0,26-4 0,-32 3 10,0-1-1,-1 0 1,1 0 0,-1-1 0,0 0-1,0-1 1,0 0 0,0 0 0,-1 0-1,1-1 1,-1 0 0,0-1 0,-1 1-1,1-2 1,-1 1 0,0 0 0,-1-1-1,0 0 1,0-1 0,0 1 0,-1-1-1,0 0 1,0 0 0,-1 0 0,0 0-1,-1 0 1,1-1 0,-2 0 0,1 1-1,-1-1 1,-1 0 0,1 0 0,-2 1-1,1-1 1,-1 0 0,0 0 0,-1 1-1,0-1 1,-3-8 0,-3-1-29,0 0 0,-1 0 0,-1 1 0,0 0 0,-2 1 0,0 0 1,-15-15-1,18 22-986,0 1-1,0 0 1,-22-13 0,28 19 500,1 1-1123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0.261"/>
    </inkml:context>
    <inkml:brush xml:id="br0">
      <inkml:brushProperty name="width" value="0.05" units="cm"/>
      <inkml:brushProperty name="height" value="0.05" units="cm"/>
    </inkml:brush>
  </inkml:definitions>
  <inkml:trace contextRef="#ctx0" brushRef="#br0">0 0 7213,'3'3'155,"0"-1"-1,1 1 1,-2 0 0,1 0 0,0 1 0,-1-1 0,1 0 0,-1 1 0,0 0-1,0-1 1,0 1 0,-1 0 0,0 0 0,1 0 0,-1 0 0,-1 0 0,1 0 0,0 6-1,-1 7 273,0 0-1,-1-1 0,-5 24 1,-1 21-2034,7-58 1137,0-1 1,1 1-1,-1-1 0,0 0 0,1 1 0,0-1 0,-1 1 0,1-1 0,0 0 1,0 0-1,2 3 0,4 2-2290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3.356"/>
    </inkml:context>
    <inkml:brush xml:id="br0">
      <inkml:brushProperty name="width" value="0.05" units="cm"/>
      <inkml:brushProperty name="height" value="0.05" units="cm"/>
    </inkml:brush>
  </inkml:definitions>
  <inkml:trace contextRef="#ctx0" brushRef="#br0">111 43 6045,'-29'-37'-138,"29"36"1190,-6-3 2934,-34 258 2716,17-74-4120,17-160-2643,5-17-262,0-1-1,0 1 0,0-1 1,0 1-1,1-1 0,-1 1 1,1 0-1,0-1 0,0 1 1,0 0-1,0-1 0,1 4 1,23-21-13782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4.197"/>
    </inkml:context>
    <inkml:brush xml:id="br0">
      <inkml:brushProperty name="width" value="0.05" units="cm"/>
      <inkml:brushProperty name="height" value="0.05" units="cm"/>
    </inkml:brush>
  </inkml:definitions>
  <inkml:trace contextRef="#ctx0" brushRef="#br0">25 16 8361,'0'0'-436,"-15"-12"-398,6 9 3966,10 12-2795,0 1 0,0-1-1,1 0 1,0 1 0,1-1 0,0 0 0,1-1 0,0 1 0,8 13-1,8 23 690,-5-7-85,2-1 0,38 59 1,54 62 997,-81-119-1458,-21-29-117,0 1 0,-1 0 0,6 12 0,-12-22-338,0 0-1,0 0 1,0 0-1,0 0 1,0 0-1,0 0 1,0 0-1,0 0 0,0 0 1,-1 0-1,1-1 1,0 1-1,-1 0 1,1 0-1,-1 0 1,1 0-1,-1 0 1,1-1-1,-1 1 1,1 0-1,-2 1 1,-18 16 290,15-14-207,-82 72 975,-20 19-354,70-59-4112,74-58-10564,-24 11 9013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1.435"/>
    </inkml:context>
    <inkml:brush xml:id="br0">
      <inkml:brushProperty name="width" value="0.05" units="cm"/>
      <inkml:brushProperty name="height" value="0.05" units="cm"/>
    </inkml:brush>
  </inkml:definitions>
  <inkml:trace contextRef="#ctx0" brushRef="#br0">286 12 6513,'0'0'1764,"-4"-2"-1260,-5 0-319,0-1 0,0 2 0,0-1 0,0 2 0,0-1 0,-1 1 0,1 0 0,0 1 1,0 0-1,0 0 0,0 1 0,-9 3 0,-19 6-1597,-55 23 1,73-24-2447,13-4 1208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7.574"/>
    </inkml:context>
    <inkml:brush xml:id="br0">
      <inkml:brushProperty name="width" value="0.05" units="cm"/>
      <inkml:brushProperty name="height" value="0.05" units="cm"/>
    </inkml:brush>
  </inkml:definitions>
  <inkml:trace contextRef="#ctx0" brushRef="#br0">44 10 6757,'2'-7'-94,"0"5"424,-2 7 1680,-13 173 926,0-19-1016,5-42-831,-1 35-336,7-111-932,1-32-123,0 0 0,0 0 0,1 0 1,1 0-1,-1 0 0,1 0 0,1 0 1,3 14-1,-4-22 101,0 1 0,0-1 0,0 1 0,0-1 0,0 1 0,0-1 0,0 1 0,1-1 0,-1 0 0,0 0 0,1 0 0,-1 0 0,1 0 0,0 0-1,2 1 1,-3-1-61,0-1 0,0 0-1,0 1 1,1-1-1,-1 0 1,0 0-1,0 0 1,1 0-1,-1 0 1,0 0-1,0 0 1,0-1-1,1 1 1,-1 0-1,0-1 1,0 1-1,0 0 1,0-1-1,2 0 1,24-15-2222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1.806"/>
    </inkml:context>
    <inkml:brush xml:id="br0">
      <inkml:brushProperty name="width" value="0.05" units="cm"/>
      <inkml:brushProperty name="height" value="0.05" units="cm"/>
    </inkml:brush>
  </inkml:definitions>
  <inkml:trace contextRef="#ctx0" brushRef="#br0">181 0 6573,'11'5'255,"-9"-4"-126,-1-1 0,1 1 0,-1 0 0,1 0 0,-1-1 0,1 1 0,-1 0 0,1 0 0,-1 0 0,0 1 0,0-1 0,2 2 0,-4-2-15,-1 1 0,1-1-1,0 1 1,-1-1-1,0 0 1,1 0-1,-1 0 1,0 0 0,1 0-1,-1 0 1,-3 1-1,3-1 63,-89 37 1452,0 0-6819,86-35 2991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2.481"/>
    </inkml:context>
    <inkml:brush xml:id="br0">
      <inkml:brushProperty name="width" value="0.05" units="cm"/>
      <inkml:brushProperty name="height" value="0.05" units="cm"/>
    </inkml:brush>
  </inkml:definitions>
  <inkml:trace contextRef="#ctx0" brushRef="#br0">390 168 5641,'0'0'-249,"-15"-23"573,7 18-59,1 1 0,-2 0 0,1 1 0,0 0 0,-1 0 0,1 1 0,-1 0 0,0 0 0,0 1 0,0 0 0,0 0 0,1 1 0,-1 1 0,0-1 0,0 2 1,0-1-1,0 1 0,-11 4 0,7 0-71,-1 1 0,2 0 0,-1 1 0,1 0 0,0 1 0,0 0 0,1 1 0,0 1-1,1 0 1,1 0 0,-1 1 0,2 0 0,0 0 0,-12 25 0,16-29-140,0 1 0,1 0 0,0 0 0,0 0 0,1 0 0,0 0 0,0 1 0,1-1 0,1 1 0,0-1 0,0 1 0,1-1 0,0 1 0,0-1 0,1 0 0,0 0 0,1 1 0,0-1 0,0-1 0,1 1 0,1 0 0,-1-1 0,1 0 0,7 8 0,-7-10-35,0-1 1,0 0-1,1 0 0,0-1 0,0 0 0,0 0 0,0 0 0,1-1 0,0 0 0,-1 0 0,1 0 0,0-1 0,0 0 0,0-1 1,1 1-1,-1-1 0,0-1 0,1 1 0,9-2 0,0 0-3,0-1 1,0 0-1,0-1 1,0-1-1,-1-1 0,1 0 1,17-9-1,-19 7-13,-1-2 0,1 0 0,-1 0-1,-1-1 1,0-1 0,0 0 0,-1-1 0,-1 0 0,16-22-1,-19 24 25,-2 0-1,1-1 1,-1 0-1,-1 0 0,0 0 1,0 0-1,-1-1 0,-1 0 1,0 0-1,-1 0 0,0 0 1,0 0-1,-1-23 0,-3 26-12,0 0 0,0 1 0,-1-1 0,0 1 0,0 0 0,-1 0 0,0 0 0,0 0 0,-1 1 0,0-1 0,-1 1 0,1 0 0,-1 1 0,-1 0 0,-11-10-1,-4-2-608,-1 2-1,0 0 0,-43-20 0,24 19-2336,37 15 1894,-2 0 1,1 1 0,0 0 0,0 0-1,-8 0 1,0 2-1712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5.102"/>
    </inkml:context>
    <inkml:brush xml:id="br0">
      <inkml:brushProperty name="width" value="0.05" units="cm"/>
      <inkml:brushProperty name="height" value="0.05" units="cm"/>
    </inkml:brush>
  </inkml:definitions>
  <inkml:trace contextRef="#ctx0" brushRef="#br0">101 9 9273,'0'0'-450,"-2"-6"-502,1 4 937,1 5-55,4 42 865,-2 0 0,-2 0-1,-2-1 1,-1 1 0,-3 0-1,-2-1 1,-14 46 0,-3-3 224,-11 32-1885,35-101-1139,1-17 1802,0-1-1,0 1 1,0-1-1,0 1 1,0-1-1,0 1 1,0-1-1,0 1 1,0-1 0,0 1-1,0-1 1,1 1-1,-1-1 1,0 1-1,0-1 1,1 0-1,-1 1 1,0-1 0,1 1-1,-1-1 1,0 0-1,1 1 1,-1-1-1,0 0 1,1 1-1,-1-1 1,1 0 0,-1 0-1,1 1 1,-1-1-1,1 0 1,-1 0-1,1 0 1,-1 0-1,1 0 1,-1 1 0,1-1-1,13-2-2501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5.741"/>
    </inkml:context>
    <inkml:brush xml:id="br0">
      <inkml:brushProperty name="width" value="0.05" units="cm"/>
      <inkml:brushProperty name="height" value="0.05" units="cm"/>
    </inkml:brush>
  </inkml:definitions>
  <inkml:trace contextRef="#ctx0" brushRef="#br0">7 5 6473,'-7'-5'2819,"7"5"-2739,3 11 204,0 0 1,1 0 0,0-1-1,1 0 1,0 1 0,0-2-1,11 16 1,58 69 1051,-53-69-1051,32 35 374,22 28 1125,-74-86-1697,0 0 1,0 0-1,0 0 1,0 0 0,0 1-1,0-1 1,-1 0-1,1 1 1,-1-1-1,0 0 1,1 1-1,-1-1 1,0 0-1,0 1 1,-1-1 0,1 1-1,0-1 1,-1 0-1,1 1 1,-1-1-1,0 0 1,0 0-1,0 0 1,0 0-1,-3 4 1,-3 6 247,-1-1 1,-1-1-1,-13 15 0,6-9-7,-85 84 1305,32-34-3858,62-56 1303,6-9 501,1 0 0,-1-1 0,1 1 1,0-1-1,-1 1 0,1 0 0,0 0 0,0-1 0,0 1 1,-1 0-1,1-1 0,0 1 0,0 0 0,0-1 0,0 1 1,0 0-1,0 0 0,0-1 0,1 1 0,-1 0 0,0-1 1,0 1-1,0 0 0,1-1 0,-1 1 0,0 0 1,1-1-1,0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6.409"/>
    </inkml:context>
    <inkml:brush xml:id="br0">
      <inkml:brushProperty name="width" value="0.05" units="cm"/>
      <inkml:brushProperty name="height" value="0.05" units="cm"/>
    </inkml:brush>
  </inkml:definitions>
  <inkml:trace contextRef="#ctx0" brushRef="#br0">199 0 5020,'1'2'4632,"0"12"-4247,-4-7-111,-1 1 0,1-1 0,-1 0 0,-1 0 0,1 0 0,-1-1 0,0 1 0,-9 7 0,-9 13 544,6-3-136,0 0-1,2 1 1,1 1-1,1 0 1,1 1-1,-15 52 1,22-59-405,2-1 0,0 0 1,1 1-1,0 0 0,2 0 0,0-1 1,2 1-1,0 0 0,1-1 0,1 1 0,7 22 1,-7-29-561,0 0 1,1-1 0,1 1 0,0-1 0,0 0 0,16 20-1,-20-29-117,1 0 0,0-1-1,0 1 1,0 0 0,0-1-1,0 0 1,1 0-1,-1 0 1,1 0 0,-1 0-1,1-1 1,0 0-1,-1 0 1,1 0 0,0 0-1,0 0 1,0-1 0,0 1-1,0-1 1,0 0-1,0 0 1,0-1 0,-1 1-1,1-1 1,0 0 0,0 0-1,7-3 1,10-5-2449,1-4-679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6.768"/>
    </inkml:context>
    <inkml:brush xml:id="br0">
      <inkml:brushProperty name="width" value="0.05" units="cm"/>
      <inkml:brushProperty name="height" value="0.05" units="cm"/>
    </inkml:brush>
  </inkml:definitions>
  <inkml:trace contextRef="#ctx0" brushRef="#br0">63 7 7873,'17'-6'665,"-10"9"954,-10 25 179,-48 173 4271,28-115-5495,21-80-756,-5 33-1519,7-38 1515,0 0 0,-1 0 0,1 0 0,0 0 0,0 0 0,0 0 0,1 0 0,-1 0 0,0 0 0,0 0 0,0 0 0,1 0 0,-1 0 0,0-1 0,1 1 0,-1 0 0,1 0 0,-1 0 0,1 0 0,0-1 0,-1 1 0,1 0 0,0 0 0,-1-1 0,1 1 0,0-1 0,0 1 0,0-1 0,-1 1 0,1-1 0,0 1 0,1 0 0,-1-1-75,0 0 0,0 0 1,0 0-1,0 0 0,0 0 0,0 0 1,0-1-1,-1 1 0,1 0 0,0 0 1,0-1-1,0 1 0,0 0 0,0-1 1,1 0-1,1-1-631,8-4-2765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7.127"/>
    </inkml:context>
    <inkml:brush xml:id="br0">
      <inkml:brushProperty name="width" value="0.05" units="cm"/>
      <inkml:brushProperty name="height" value="0.05" units="cm"/>
    </inkml:brush>
  </inkml:definitions>
  <inkml:trace contextRef="#ctx0" brushRef="#br0">224 73 8009,'1'-1'51,"0"0"-1,0 0 1,-1 0 0,1 0 0,0 0-1,-1 0 1,1 0 0,-1 0 0,1-1 0,-1 1-1,0 0 1,0 0 0,1-1 0,-1 1 0,0 0-1,0 0 1,0-1 0,0 1 0,0 0 0,-1 0-1,1-1 1,0 1 0,0 0 0,-1 0-1,1 0 1,-1-1 0,1 1 0,-1 0 0,0 0-1,1 0 1,-1 0 0,0 0 0,0 0 0,0 0-1,0 0 1,1 1 0,-1-1 0,0 0-1,-1 0 1,1 1 0,0-1 0,0 1 0,0-1-1,-2 0 1,-1-1 210,0 0 0,-1 1 0,1-1-1,-1 1 1,1 0 0,-1 0 0,0 1 0,0-1 0,1 1-1,-7 0 1,4 2-48,1 0-1,-1 0 1,1 0 0,0 1-1,0 0 1,0 0-1,0 0 1,1 1 0,-1 0-1,1 0 1,0 0 0,-6 7-1,0 0 175,1 2 0,0-1-1,-14 25 1,21-34-332,1 1 0,0 0 0,0-1-1,1 1 1,-1 0 0,1 0 0,0 0 0,0 1-1,0-1 1,0 0 0,1 0 0,-1 1 0,1-1-1,1 0 1,-1 0 0,0 1 0,1-1 0,0 0-1,0 0 1,0 0 0,0 0 0,1 0 0,0 0-1,0 0 1,0 0 0,0-1 0,0 1 0,1-1-1,0 1 1,3 3 0,-2-4-41,0 1 0,0-1 0,1 0 0,0 0 0,-1-1 0,1 1 0,0-1 0,0 0 0,0 0 0,0 0 0,1-1 0,-1 0 0,0 0 0,1 0 0,-1-1 0,0 0 0,1 0 0,-1 0 0,1-1 0,-1 1 0,0-1-1,1-1 1,6-2 0,-5 2-60,-1 0-1,0-1 0,1 0 0,-1 0 1,-1-1-1,1 0 0,0 0 0,-1 0 1,0-1-1,0 0 0,0 0 0,-1 0 1,0 0-1,1-1 0,-2 1 0,1-1 1,-1 0-1,0 0 0,0-1 0,-1 1 0,0-1 1,0 1-1,0-1 0,-1 0 0,0 1 1,0-1-1,-1 0 0,1 0 0,-2 0 1,1 0-1,-1 1 0,0-1 0,0 0 1,-1 0-1,0 1 0,-4-9 0,-7-10-881,-2-1-1516,11 10-2838,13 10 847</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7.490"/>
    </inkml:context>
    <inkml:brush xml:id="br0">
      <inkml:brushProperty name="width" value="0.05" units="cm"/>
      <inkml:brushProperty name="height" value="0.05" units="cm"/>
    </inkml:brush>
  </inkml:definitions>
  <inkml:trace contextRef="#ctx0" brushRef="#br0">124 46 6773,'4'-7'-211,"-4"6"369,1 0 0,0-1 0,0 1 0,-1 0-1,1 0 1,-1 0 0,1-1 0,-1 1 0,1 0 0,-1 0 0,0-1 0,0 1 0,1 0 0,-1-1 0,0 1 0,0 0 0,-1-1 0,1 1 0,0 0 0,0-1 0,0 1 0,-1 0 0,1-1 0,-1 1-1,1 0 1,-1 0 0,-1-2 0,1 1 267,-4 4 4,-3 2-225,0 0-1,0 0 0,1 1 0,-1 1 0,1-1 0,0 1 1,0 0-1,1 1 0,0-1 0,0 1 0,0 1 0,1-1 1,0 1-1,1 0 0,-1 0 0,2 0 0,-5 12 0,6-13-136,0 0-1,1-1 0,-1 1 0,2 0 1,-1-1-1,1 1 0,0 0 0,0 0 0,1 0 1,0-1-1,0 1 0,0 0 0,1-1 1,0 1-1,1-1 0,-1 0 0,1 1 0,0-1 1,1-1-1,-1 1 0,1 0 0,1-1 0,-1 0 1,9 8-1,-11-10-71,1 0 1,-1-1-1,1 0 0,0 1 1,0-1-1,0 0 0,0-1 1,0 1-1,0 0 1,0-1-1,1 0 0,-1 0 1,1 0-1,-1 0 0,1 0 1,-1-1-1,1 1 0,-1-1 1,1 0-1,0 0 0,-1 0 1,1-1-1,-1 1 1,1-1-1,-1 0 0,1 0 1,-1 0-1,0 0 0,0-1 1,1 0-1,-1 1 0,0-1 1,0 0-1,0 0 0,-1-1 1,1 1-1,0 0 1,-1-1-1,0 0 0,1 0 1,-1 0-1,0 0 0,0 0 1,-1 0-1,1 0 0,-1 0 1,0-1-1,1 1 1,-1-5-1,1 2-41,-1 0-1,-1 0 1,1-1 0,-1 1 0,0-1 0,-1 1-1,1 0 1,-1-1 0,0 1 0,-1 0-1,0 0 1,0 0 0,0 0 0,-1 0-1,0 0 1,-4-6 0,-11-30-1895,18 41 1794,0 0 0,0 1-1,0-1 1,0 1 0,0-1 0,0 1-1,0-1 1,0 0 0,0 1 0,0-1 0,0 1-1,0-1 1,0 1 0,0-1 0,0 1-1,1-1 1,-1 0 0,0 1 0,0-1 0,1 1-1,-1-1 1,0 1 0,1 0 0,-1-1 0,0 1-1,1-1 1,-1 1 0,1 0 0,-1-1-1,1 1 1,-1 0 0,0-1 0,1 1 0,0 0-1,-1 0 1,1-1 0,-1 1 0,1 0-1,-1 0 1,2 0 0,24-2-3725,-8 3 1444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7.833"/>
    </inkml:context>
    <inkml:brush xml:id="br0">
      <inkml:brushProperty name="width" value="0.05" units="cm"/>
      <inkml:brushProperty name="height" value="0.05" units="cm"/>
    </inkml:brush>
  </inkml:definitions>
  <inkml:trace contextRef="#ctx0" brushRef="#br0">582 92 6093,'2'-9'413,"-2"9"-332,0 0 0,1-1 1,-1 1-1,0 0 0,0 0 1,0-1-1,0 1 0,0 0 1,0 0-1,0-1 1,0 1-1,0 0 0,0 0 1,0-1-1,0 1 0,0 0 1,0 0-1,0-1 1,0 1-1,0 0 0,0 0 1,0 0-1,0-1 0,-1 1 1,1 0-1,0 0 0,0-1 1,0 1-1,0 0 1,0 0-1,-1 0 0,1 0 1,0-1-1,0 1 0,0 0 1,-1 0-1,1 0 0,0 0 1,0 0-1,-1-1 1,-4 3 249,0 0 0,-1 0 1,1 0-1,0 0 1,0 1-1,0 0 0,0 0 1,1 0-1,-1 1 1,1 0-1,-6 6 0,-49 55 2336,52-58-2422,-73 84 2195,9-11-2034,25-25-3601,40-50 2305,-8 4-8194</inkml:trace>
  <inkml:trace contextRef="#ctx0" brushRef="#br0" timeOffset="1">65 70 10401,'-11'-14'336,"3"0"76,3 4 40,-4 2-64,1 0-104,1 2-104,1 0-164,-5 2-744,43 20-6045,-10-4 3661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8.203"/>
    </inkml:context>
    <inkml:brush xml:id="br0">
      <inkml:brushProperty name="width" value="0.05" units="cm"/>
      <inkml:brushProperty name="height" value="0.05" units="cm"/>
    </inkml:brush>
  </inkml:definitions>
  <inkml:trace contextRef="#ctx0" brushRef="#br0">0 0 7529,'5'6'548,"3"-4"616,0 2 2196,5-6-9656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8.363"/>
    </inkml:context>
    <inkml:brush xml:id="br0">
      <inkml:brushProperty name="width" value="0.05" units="cm"/>
      <inkml:brushProperty name="height" value="0.05" units="cm"/>
    </inkml:brush>
  </inkml:definitions>
  <inkml:trace contextRef="#ctx0" brushRef="#br0">334 21 6857,'0'0'3601,"-11"0"-3233,-7 0-222,-46-1 616,29-3-451,-63-4-22,80 8-1075,1-1-1,-30-4 0,44 4 70,-19 5-3825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7.946"/>
    </inkml:context>
    <inkml:brush xml:id="br0">
      <inkml:brushProperty name="width" value="0.05" units="cm"/>
      <inkml:brushProperty name="height" value="0.05" units="cm"/>
    </inkml:brush>
  </inkml:definitions>
  <inkml:trace contextRef="#ctx0" brushRef="#br0">0 21 5817,'2'-20'2085,"1"40"-1348,3 48 358,-5 435 3988,-2-480-5089,-1 0-513,1 1 0,4 33 1,-3-56 397,0 0 0,0 0 0,0 0 0,0 0 0,0-1-1,0 1 1,0 0 0,0 0 0,1 0 0,-1-1 0,0 1 0,0 0 0,1 0 0,-1-1 0,1 1 0,-1 0 0,1-1 0,-1 1 0,1 0 0,-1-1 0,1 1 0,-1-1 0,1 1 0,0-1 0,-1 1 0,1-1 0,0 1 0,0-1 0,-1 0 0,1 1 0,0-1 0,0 0 0,-1 1 0,1-1 0,0 0 0,0 0 0,1 0 0,0 0-1683,2-4-517,14-19-354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8.579"/>
    </inkml:context>
    <inkml:brush xml:id="br0">
      <inkml:brushProperty name="width" value="0.05" units="cm"/>
      <inkml:brushProperty name="height" value="0.05" units="cm"/>
    </inkml:brush>
  </inkml:definitions>
  <inkml:trace contextRef="#ctx0" brushRef="#br0">54 52 5533,'2'-10'-106,"-2"8"141,0 0 0,0 0 0,1 1 0,-1-1 1,0 0-1,1 0 0,-1 0 0,1 1 0,0-1 0,-1 0 0,1 0 0,0 1 1,0-1-1,0 1 0,0-1 0,0 1 0,1-1 0,-1 1 0,0 0 0,1 0 1,-1-1-1,1 1 0,-1 0 0,1 0 0,-1 1 0,4-3 0,-3 3 271,1 2 54,8 7 79,-1-1 1,0 2-1,0-1 1,-1 2-1,0-1 0,0 1 1,-2 0-1,1 1 1,-1 0-1,-1 0 1,6 17-1,-2-4 241,-2-1-1,-1 1 1,-1 0-1,-1 1 1,2 31 0,-7-29-85,0 0 1,-1 0-1,-2-1 1,-1 1-1,-1-1 1,-2 0-1,0 0 1,-22 49-1,9-31-378,-29 44 0,-33 39-5312,70-106 2360,-1 2-3959,6-16 889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9.534"/>
    </inkml:context>
    <inkml:brush xml:id="br0">
      <inkml:brushProperty name="width" value="0.05" units="cm"/>
      <inkml:brushProperty name="height" value="0.05" units="cm"/>
    </inkml:brush>
  </inkml:definitions>
  <inkml:trace contextRef="#ctx0" brushRef="#br0">40 81 2300,'8'-15'1479,"-1"0"-1,2 1 1,20-23 5682,-34 58-6329,-1-1 0,-1-1 0,-18 35 0,-6 14-617,27-55-1183,-1-1 0,2 1 0,-4 19 0,10-15-7532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09.905"/>
    </inkml:context>
    <inkml:brush xml:id="br0">
      <inkml:brushProperty name="width" value="0.05" units="cm"/>
      <inkml:brushProperty name="height" value="0.05" units="cm"/>
    </inkml:brush>
  </inkml:definitions>
  <inkml:trace contextRef="#ctx0" brushRef="#br0">1 84 7437,'5'-8'104,"0"0"-4,-2 2 40,-1-2 452,2-4-12,-8 0-200,-1 0-292,-3 2-372,6 2-1596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0.248"/>
    </inkml:context>
    <inkml:brush xml:id="br0">
      <inkml:brushProperty name="width" value="0.05" units="cm"/>
      <inkml:brushProperty name="height" value="0.05" units="cm"/>
    </inkml:brush>
  </inkml:definitions>
  <inkml:trace contextRef="#ctx0" brushRef="#br0">480 62 6981,'8'-7'28,"-6"6"79,0 0 0,0 0 0,0 0 0,-1 0 0,1-1 0,0 1 0,-1-1 0,1 1 0,-1-1 0,0 0 0,0 0 0,0 1 0,1-1 1,-1 0-1,-1 0 0,1 0 0,0 0 0,-1 0 0,1 0 0,0-3 0,-1 4-68,-1 0 0,1 0 1,-1 0-1,1 0 0,-1 0 1,0 1-1,1-1 0,-1 0 0,0 0 1,1 0-1,-1 1 0,0-1 0,0 0 1,0 1-1,1-1 0,-1 1 1,0-1-1,0 1 0,0 0 0,0-1 1,0 1-1,0 0 0,0-1 1,0 1-1,0 0 0,0 0 0,0 0 1,-2 0-1,-28-1 566,22 2-488,1 0 0,0 1 0,0 1-1,0-1 1,0 1 0,1 1 0,-1-1 0,1 1 0,0 1 0,0-1 0,0 1-1,1 0 1,0 1 0,0 0 0,0-1 0,0 2 0,1-1 0,0 1-1,1 0 1,-1 0 0,-4 11 0,1-3 22,2 0 1,0 0-1,0 1 1,1-1-1,1 1 0,1 1 1,0-1-1,1 0 1,1 33-1,8 24 211,-3-48-48,-1-1-1,-2 1 0,0 0 1,-3 28-1,1-46-223,-1 0 0,1 0 0,-1-1 0,0 1 0,0 0 0,-1-1 0,0 0 0,0 0 0,0 0 0,-1 0 0,0 0 0,0-1 0,-1 0 0,1 1-1,-1-2 1,0 1 0,0 0 0,-1-1 0,-9 6 0,0-2-77,0 0-1,-1-1 0,-30 9 0,41-14-292,0-1-1,0 0 1,0 0-1,0 0 1,0 0-1,-1-1 1,1 0-1,0 0 1,0 0-1,0-1 1,-1 1-1,1-1 1,0 0-1,0-1 1,0 0-1,-8-3 1,12 4-11,0 0 0,0 0 0,0 0 0,0 0 0,0 0 0,0-1 0,1 1 0,-1 0 0,0 0 0,0-1 0,1 1 0,-1-1 0,1 1 1,0 0-1,-1-1 0,1 1 0,0-1 0,0 1 0,-1-1 0,1 1 0,1-1 0,-1 1 0,0-1 0,0 1 0,0-1 0,1 1 0,0-2 0,1-14-2769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0.626"/>
    </inkml:context>
    <inkml:brush xml:id="br0">
      <inkml:brushProperty name="width" value="0.05" units="cm"/>
      <inkml:brushProperty name="height" value="0.05" units="cm"/>
    </inkml:brush>
  </inkml:definitions>
  <inkml:trace contextRef="#ctx0" brushRef="#br0">272 0 7245,'-41'2'4382,"-38"6"-3527,12 5-106,16-3-2413,17-5-4776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1.042"/>
    </inkml:context>
    <inkml:brush xml:id="br0">
      <inkml:brushProperty name="width" value="0.05" units="cm"/>
      <inkml:brushProperty name="height" value="0.05" units="cm"/>
    </inkml:brush>
  </inkml:definitions>
  <inkml:trace contextRef="#ctx0" brushRef="#br0">346 74 7141,'1'0'-3,"0"-1"1,0 1 0,0-1-1,0 1 1,0-1 0,0 1-1,0-1 1,0 0 0,0 1-1,0-1 1,0 0-1,0 0 1,-1 0 0,1 1-1,0-1 1,-1 0 0,1 0-1,0 0 1,-1 0 0,1 0-1,-1-1 1,1-1 0,-1 2 36,0 0 0,-1 0 0,1 0 1,0 0-1,-1 0 0,1 0 1,0 0-1,-1 0 0,0 0 0,1 0 1,-1 0-1,1 0 0,-1 0 1,0 0-1,0 1 0,1-1 0,-1 0 1,-1-1-1,-4-1 219,1-1 1,-1 0-1,1 1 1,-1 0-1,-9-3 1,3 3-29,0 0 0,0 1-1,-1 0 1,1 1 0,0 0 0,-1 1 0,1 1 0,0 0 0,-1 0 0,1 2 0,-17 4-1,19-4-137,0 0 0,1 1 0,0 0 0,-1 0-1,2 1 1,-1 0 0,1 1 0,-1 0 0,1 0-1,1 1 1,-1 0 0,1 0 0,1 0-1,-10 15 1,14-21-74,1 1 0,0 0 0,-1 0 0,1 0 0,0 0 0,0 0 0,1 1 0,-1-1 1,0 0-1,1 0 0,-1 1 0,1-1 0,0 0 0,-1 0 0,1 1 0,0-1 0,1 0 0,-1 1 0,0-1 0,1 0 0,-1 0 0,1 1 0,0-1 0,-1 0 0,1 0 0,0 0 0,0 0 0,1 0 0,-1 0 0,0 0 0,1 0 0,-1-1 0,1 1 0,0 0 0,-1-1 0,1 1 0,2 0 0,1 1-49,-1 0 0,1-1 0,0 0-1,0 0 1,0 0 0,0-1 0,0 0 0,1 0-1,-1 0 1,0 0 0,0-1 0,1 0-1,-1 0 1,0-1 0,8-1 0,0-1-108,-1 0 0,0-2 0,0 0 1,0 0-1,-1-1 0,0 0 0,15-11 1,68-63-712,-13 10 1882,-79 69-612,2 15 67,-3-13-449,0 1-1,0-1 0,-1 0 0,1 0 0,-1 1 0,1-1 0,-1 0 0,0 1 1,1-1-1,-1 0 0,0 1 0,0-1 0,0 1 0,0-1 0,0 0 0,-1 3 1,-12 48 1629,-35 84 0,30-89-1462,1 0 0,-14 70-1,30-113-520,1 1 0,0-1-1,-1 0 1,1 1 0,1-1 0,0 6-1,7 6-2839,-7-15 2774,0 0 1,0-1-1,0 1 0,0-1 1,-1 1-1,1-1 0,0 1 0,0-1 1,0 0-1,0 0 0,0 1 0,0-1 1,0 0-1,0 0 0,1 0 1,-1 0-1,1 0 0,14-2-2950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1.383"/>
    </inkml:context>
    <inkml:brush xml:id="br0">
      <inkml:brushProperty name="width" value="0.05" units="cm"/>
      <inkml:brushProperty name="height" value="0.05" units="cm"/>
    </inkml:brush>
  </inkml:definitions>
  <inkml:trace contextRef="#ctx0" brushRef="#br0">67 2 6985,'4'-2'1059,"-2"11"-382,-2 13 335,-7 11 1198,-21 60 0,7-28-975,16-50-1184,3-7-682,-1 1-1,1 0 1,-2 17-1,4-26 429,0 1 0,0-1 0,0 1 0,0-1-1,0 1 1,1-1 0,-1 1 0,0-1 0,0 1 0,1-1 0,-1 1-1,0-1 1,0 0 0,1 1 0,-1-1 0,1 1 0,-1-1-1,0 0 1,1 1 0,-1-1 0,1 0 0,-1 0 0,1 1 0,-1-1-1,1 0 1,-1 0 0,1 0 0,-1 0 0,1 0 0,-1 1 0,1-1-1,-1 0 1,1 0 0,-1 0 0,1 0 0,-1 0 0,1-1-1,-1 1 1,1 0 0,-1 0 0,1 0 0,0-1 0,8-9-2119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1.840"/>
    </inkml:context>
    <inkml:brush xml:id="br0">
      <inkml:brushProperty name="width" value="0.05" units="cm"/>
      <inkml:brushProperty name="height" value="0.05" units="cm"/>
    </inkml:brush>
  </inkml:definitions>
  <inkml:trace contextRef="#ctx0" brushRef="#br0">332 1 6281,'7'1'123,"-7"-1"-78,0 0-1,-1 0 1,1 0 0,0 0-1,0 0 1,0 0-1,0 0 1,0 0-1,0 0 1,0 0-1,0 0 1,0 0-1,0 0 1,0 1-1,0-1 1,0 0 0,0 0-1,0 0 1,0 0-1,0 0 1,0 0-1,0 0 1,0 0-1,0 0 1,0 0-1,0 0 1,0 1-1,0-1 1,0 0 0,0 0-1,0 0 1,0 0-1,0 0 1,0 0-1,0 0 1,0 0-1,0 0 1,0 0-1,0 0 1,0 1-1,0-1 1,0 0 0,0 0-1,0 0 1,0 0-1,1 0 1,-1 0-1,0 0 1,0 0-1,0 0 1,0 0-1,0 0 1,0 0-1,0 0 1,0 0 0,0 0-1,0 0 1,1 0-1,-23 9 412,0-2-1,-1 0 0,0-2 1,0 0-1,-38 2 1,12-1-183,21-3-445,-29 6-641,25 5-2643</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2.188"/>
    </inkml:context>
    <inkml:brush xml:id="br0">
      <inkml:brushProperty name="width" value="0.05" units="cm"/>
      <inkml:brushProperty name="height" value="0.05" units="cm"/>
    </inkml:brush>
  </inkml:definitions>
  <inkml:trace contextRef="#ctx0" brushRef="#br0">202 0 7513,'42'9'1642,"-41"-8"-1134,-2 1-414,-1-1 1,1 1-1,-1-1 0,0 0 1,0 1-1,1-1 0,-1 0 1,0 0-1,-3 1 0,5-2-37,-9 4 167,0 0 1,-1-1-1,1 0 1,-1 0-1,0-1 1,-12 1-1,-5 1 106,-5 4-207,-20 3-772,18-8-2675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2.544"/>
    </inkml:context>
    <inkml:brush xml:id="br0">
      <inkml:brushProperty name="width" value="0.05" units="cm"/>
      <inkml:brushProperty name="height" value="0.05" units="cm"/>
    </inkml:brush>
  </inkml:definitions>
  <inkml:trace contextRef="#ctx0" brushRef="#br0">24 3 6589,'1'0'112,"0"-1"1,0 1 0,0-1-1,0 1 1,0 0 0,0 0 0,0-1-1,1 1 1,-1 0 0,0 0 0,0 0-1,0 0 1,0 0 0,1 1-1,1 1 58,0 0 0,0 1-1,0-1 1,-1 1 0,1-1-1,-1 1 1,0 0-1,0 0 1,0 0 0,0 0-1,-1 0 1,1 0 0,-1 1-1,0-1 1,1 1 0,-2-1-1,1 1 1,0-1-1,-1 1 1,1-1 0,-1 1-1,0-1 1,-1 5 0,0 14 643,-1 0 0,-9 36 0,7-36-402,-23 75 872,19-72-1703,1-1 0,0 2 1,-2 28-1,9-52 120,0 0 1,-1 0 0,1 0 0,1 0 0,-1 0-1,0 0 1,1 1 0,-1-1 0,1 0 0,-1-1-1,1 1 1,0 0 0,0 0 0,0 0 0,0 0-1,0 0 1,0-1 0,0 1 0,1-1 0,-1 1-1,1-1 1,-1 1 0,1-1 0,0 0-1,-1 0 1,1 1 0,0-1 0,0-1 0,0 1-1,0 0 1,0 0 0,0-1 0,0 1 0,2 0-1,11-1-2176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8.288"/>
    </inkml:context>
    <inkml:brush xml:id="br0">
      <inkml:brushProperty name="width" value="0.05" units="cm"/>
      <inkml:brushProperty name="height" value="0.05" units="cm"/>
    </inkml:brush>
  </inkml:definitions>
  <inkml:trace contextRef="#ctx0" brushRef="#br0">3 18 6621,'0'-13'342,"-1"9"2946,0 10-3165,1 1-1,0-1 1,0 0-1,1 1 1,-1-1 0,1 1-1,1-1 1,-1 0 0,1 0-1,0 0 1,5 10-1,20 28 726,1-1-1,67 77 0,-54-72-208,45 71-1,-73-99-436,-2 0 0,-1 0 0,-1 1 0,0 0 0,-2 1 0,6 25 0,-10-35-37,-1 1 0,-1-1-1,0 1 1,-1-1 0,0 1 0,-1 0-1,-1-1 1,0 0 0,0 1-1,-1-1 1,-1 0 0,-9 21-1,2-11 31,-1 0 0,-1-1-1,-1-1 1,-30 34-1,-77 64-5893,110-108 4610,-49 35-6355,39-29 3463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2.917"/>
    </inkml:context>
    <inkml:brush xml:id="br0">
      <inkml:brushProperty name="width" value="0.05" units="cm"/>
      <inkml:brushProperty name="height" value="0.05" units="cm"/>
    </inkml:brush>
  </inkml:definitions>
  <inkml:trace contextRef="#ctx0" brushRef="#br0">229 119 6269,'22'-19'1339,"-22"19"-1308,1 0 0,-1 0 0,0 0 0,1 0-1,-1 0 1,0 0 0,1 0 0,-1 0 0,1 0 0,-1 0 0,0 0 0,1 0 0,-1 0-1,1 0 1,-1 0 0,0 0 0,1 0 0,-1 1 0,0-1 0,1 0 0,-1 0-1,0 0 1,1 1 0,-1-1 0,0 0 0,1 0 0,-1 1 0,0-1 0,0 0 0,1 1-1,-1-1 1,0 1 0,6 17 757,-3 25 363,-3-41-1114,13 301 3735,-11-283-3387,4-30-305,8-46-308,-9 35 183,19-74-164,19-155 0,-36 200 463,-7 48-222,-1 1-21,0 0 0,0 1 0,0-1 1,0 1-1,0-1 0,0 1 0,-1-1 1,1 1-1,0 0 0,0-1 0,-1 1 0,1 0 1,0 0-1,0 0 0,-1 0 0,-1 0 1,-1 0 19,-12 2 71,1 2 0,0 0 0,-1 1 0,1 1 0,-28 14 0,6-3 28,-22 10-60,-27 12-327,29-23-4105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3.419"/>
    </inkml:context>
    <inkml:brush xml:id="br0">
      <inkml:brushProperty name="width" value="0.05" units="cm"/>
      <inkml:brushProperty name="height" value="0.05" units="cm"/>
    </inkml:brush>
  </inkml:definitions>
  <inkml:trace contextRef="#ctx0" brushRef="#br0">0 51 6513,'9'-7'-450,"-5"5"601,0 0 0,-1-1 0,0 0 1,0 0-1,0 0 0,0 0 0,0 0 0,0 0 0,-1-1 0,3-5 0,-4 8 175,-1 1-263,0 0 0,0-1 0,0 1 0,0 0 0,0 0 0,0-1 0,0 1 0,1 0 0,-1 0 0,0 0 0,0-1 0,0 1 0,0 0 0,1 0 0,-1 0 0,0-1 0,0 1 0,0 0 0,1 0 0,-1 0 0,0 0 0,0 0 0,0 0 0,1-1 0,-1 1 0,0 0 0,0 0 0,1 0 0,-1 0 0,0 0 0,0 0 0,1 0 0,-1 0-1,0 0 1,1 0 0,-1 0 0,0 0 0,0 0 0,1 1 0,10 6 283,1 2 0,-2 0 0,1 0-1,-1 1 1,-1 0 0,13 18 0,-6-10-13,81 77 1150,-5-6 623,-90-87-2046,-1 1-1,1-1 1,-1 1 0,0-1 0,0 1 0,0-1-1,-1 1 1,1 0 0,-1-1 0,1 1-1,-1 0 1,0-1 0,0 1 0,0 0 0,0 0-1,0-1 1,-1 1 0,1 0 0,-1-1-1,0 1 1,0 0 0,0-1 0,0 1-1,0-1 1,-1 0 0,1 1 0,-2 1 0,-8 12 290,0 0-1,-23 25 1,23-28-114,-170 201 136,175-201-2085,13-10-3336,9-6-806,-7 0 4693,10-7-3447</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3.769"/>
    </inkml:context>
    <inkml:brush xml:id="br0">
      <inkml:brushProperty name="width" value="0.05" units="cm"/>
      <inkml:brushProperty name="height" value="0.05" units="cm"/>
    </inkml:brush>
  </inkml:definitions>
  <inkml:trace contextRef="#ctx0" brushRef="#br0">58 0 9725,'4'3'109,"-1"-1"0,1 1 1,-1-1-1,0 1 0,0 0 1,0 1-1,-1-1 0,1 0 1,-1 1-1,0-1 0,0 1 1,0 0-1,0 0 0,0 0 0,-1 0 1,0 0-1,0 0 0,0 0 1,0 0-1,-1 1 0,0-1 1,1 0-1,-2 0 0,0 7 0,-1 10 441,0 1-1,-2-1 0,-9 28 0,12-47-540,-3 14 111,-18 54-1474,19-63 453,0-1-1,0 1 1,0-1 0,-1 1 0,0-1 0,0-1-1,-9 11 1,4-9-1199,2-4-163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7.253"/>
    </inkml:context>
    <inkml:brush xml:id="br0">
      <inkml:brushProperty name="width" value="0.05" units="cm"/>
      <inkml:brushProperty name="height" value="0.05" units="cm"/>
    </inkml:brush>
  </inkml:definitions>
  <inkml:trace contextRef="#ctx0" brushRef="#br0">0 0 7289,'0'0'1848,"2"5"-1413,-1 0-218,1 1 0,0 0-1,1-1 1,-1 0 0,1 0-1,1 0 1,-1 0 0,4 5-1,33 30 1135,55 44 0,-5-7 181,-88-74-1433,1-1-1,-1 1 1,0-1 0,1 1-1,-1 0 1,-1 0 0,1 0-1,0 1 1,-1-1 0,0 0-1,1 0 1,-1 1 0,0-1-1,-1 1 1,1-1 0,-1 1-1,1-1 1,-1 1 0,0-1-1,-1 1 1,1-1 0,-1 1-1,1-1 1,-1 1 0,0-1-1,0 1 1,-3 5 0,-4 7 337,0-1 0,-1 0 0,-1 0 0,-17 19 0,10-12-97,-7 9-7,0-2 0,-54 49 1,65-64-1462,2 0-2715,-4-6-3660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4.999"/>
    </inkml:context>
    <inkml:brush xml:id="br0">
      <inkml:brushProperty name="width" value="0.05" units="cm"/>
      <inkml:brushProperty name="height" value="0.05" units="cm"/>
    </inkml:brush>
  </inkml:definitions>
  <inkml:trace contextRef="#ctx0" brushRef="#br0">306 123 4564,'33'-7'2730,"-30"6"-2545,0 0 0,-1 0 1,1-1-1,-1 1 0,0-1 0,1 1 0,-1-1 1,0 0-1,0 0 0,3-4 0,-4 5-117,-1 0-1,1 0 1,0 0 0,-1 0 0,1-1-1,-1 1 1,0 0 0,1 0-1,-1-1 1,0 1 0,0 0-1,1-1 1,-1 1 0,0 0-1,0-1 1,-1 1 0,1 0-1,0-1 1,0 1 0,-1 0 0,1 0-1,0-1 1,-1 1 0,0 0-1,1 0 1,-1 0 0,0 0-1,1 0 1,-3-2 0,-2-3 47,0 1 0,-1 0 0,0 0 0,0 1 0,0 0 1,-1 0-1,1 0 0,-1 1 0,0 0 0,0 0 0,0 0 1,0 1-1,-1 0 0,1 1 0,0 0 0,-1 0 0,1 0 0,-1 1 1,0 0-1,-8 2 0,4-1-30,0 0 0,0 1 0,0 0-1,0 1 1,1 1 0,-1-1 0,1 2 0,0 0 0,0 0 0,0 1 0,1 0-1,-12 10 1,17-11-33,0 0-1,0 0 1,0 1-1,1-1 1,0 1-1,0 0 1,1 0-1,0 1 1,0-1-1,0 1 1,1-1-1,-1 1 1,2 0-1,-3 11 1,4-15-65,0 1 0,0-1 0,0 1 0,0-1 0,0 0 0,1 1 0,0-1 0,0 0 0,-1 1 0,2-1 0,-1 0 0,0 0 0,1 0 0,-1 0 0,1 0 0,0 0 0,0-1 1,0 1-1,1 0 0,-1-1 0,0 0 0,1 1 0,0-1 0,-1 0 0,1 0 0,0-1 0,0 1 0,0 0 0,0-1 0,0 0 0,1 0 0,3 1 0,0 0-91,0-1 0,0 1-1,0-2 1,0 1 0,0-1-1,0 0 1,1 0 0,-1-1 0,0 0-1,0 0 1,0 0 0,0-1 0,0-1-1,-1 1 1,1-1 0,-1 0 0,1 0-1,9-8 1,5-5-296,0-1-1,-1 0 1,29-35-1,-19 20 267,-30 31 169,1 1 1,-1-1-1,1 0 1,-1 0-1,1 1 0,0-1 1,-1 0-1,1 1 1,0-1-1,0 1 0,0-1 1,-1 1-1,1-1 1,0 1-1,0-1 0,0 1 1,0 0-1,0-1 0,0 1 1,0 0-1,-1 0 1,1 0-1,0 0 0,0 0 1,0 0-1,0 0 1,2 0-1,-2 1 18,0 0 0,-1 0-1,1 0 1,0 0 0,0 0 0,-1 1-1,1-1 1,0 0 0,-1 0 0,1 0-1,-1 1 1,0-1 0,1 0 0,-1 0-1,0 1 1,0-1 0,1 2 0,-1 11 498,1 1 0,-3 22 0,1-34-433,-21 249 3883,21-250-3997,1 3-307,-1-1 0,1 1 1,0 0-1,0 0 0,1 0 0,0 6 0,0-10 14,-1 0-1,0 0 1,1 0-1,0 0 1,-1 0-1,1 0 1,-1 0-1,1 0 1,0 0 0,0 0-1,0 0 1,0 0-1,0 0 1,0-1-1,0 1 1,0 0-1,0-1 1,0 1 0,0-1-1,0 1 1,0-1-1,0 1 1,0-1-1,1 0 1,-1 0-1,0 1 1,0-1 0,3 0-1,4 0-2738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5.749"/>
    </inkml:context>
    <inkml:brush xml:id="br0">
      <inkml:brushProperty name="width" value="0.05" units="cm"/>
      <inkml:brushProperty name="height" value="0.05" units="cm"/>
    </inkml:brush>
  </inkml:definitions>
  <inkml:trace contextRef="#ctx0" brushRef="#br0">12 55 7949,'1'0'22,"-1"0"0,0-1 0,1 1 0,-1 0 0,0-1 1,0 1-1,1 0 0,-1-1 0,0 1 0,0-1 0,0 1 1,0 0-1,1-1 0,-1 1 0,0-1 0,0 1 0,0 0 0,0-1 1,0 1-1,0-1 0,0 1 0,0-1 0,0 1 0,0 0 1,0-1-1,0 1 0,0-1 0,-1 1 0,1 0 0,0-1 0,0 1 1,0-1-1,-1 1 0,1 0 0,0-1 0,0 1 0,-1 0 1,1-1-1,0 1 0,0 0 0,-1 0 0,1-1 0,-1 1 0,1 0 1,0 0-1,-1-1 0,1 1 0,0 0 0,-1 0 0,1 0 1,-1 0-1,1 0 0,-1 0 0,1 0 0,0 0 0,-1 0 0,1 0 1,-1 0-1,1 0 0,0 0 0,-1 0 0,1 0 0,-1 0 1,1 0-1,-1 0 0,1 1 0,0-1 0,-1 0 0,3-3 92,0 0-1,0 0 0,1 0 1,-1 1-1,1-1 1,-1 1-1,6-4 0,-3 3-16,1 1 0,-1 0 0,1 0 0,0 1 0,-1 0 0,1 0 0,0 0 0,0 0 0,0 1 0,0 0 0,0 0 0,-1 1 0,1 0 0,0 0 0,0 0 0,0 1 0,-1-1 0,11 6 0,-13-6-50,0 1 1,-1-1-1,1 0 1,-1 1-1,0 0 1,0-1-1,1 1 1,-1 0-1,0 0 1,0 0-1,-1 1 1,1-1-1,0 0 1,-1 1-1,1-1 1,-1 1-1,0-1 1,0 1-1,0 0 1,0-1-1,0 1 1,-1 0-1,1 0 1,-1 0-1,0-1 1,0 1-1,0 0 1,0 0-1,0 0 1,-1 0-1,1-1 1,-1 1-1,1 0 1,-1 0-1,0-1 1,0 1-1,-1-1 1,1 1-1,-3 3 1,-3 5 89,-1 0 1,0-1-1,0 0 1,-15 13-1,12-12 126,0 0-1,-12 18 1,21-27-207,1-1 0,0 1 1,0 0-1,0 0 0,0 0 0,0-1 0,0 1 1,1 0-1,-1 0 0,1 0 0,-1 0 0,1 0 1,0 0-1,0 1 0,0-1 0,0 0 0,0 0 1,0 0-1,0 0 0,1 0 0,-1 0 0,1 0 1,0 0-1,-1 0 0,1 0 0,0 0 0,0-1 0,1 3 1,1-1 6,-1-1 0,0 0 0,1 1 0,0-1 0,-1 0 0,1 0 0,0-1 0,0 1 0,0 0 0,0-1 0,0 0 0,1 0 0,-1 0 0,0 0 0,0 0 0,1-1 0,2 1 0,4-1-316,0 0 0,0 0 1,-1-1-1,1 0 0,0-1 1,-1 0-1,1-1 0,-1 0 1,0 0-1,10-5 0,-4 0-2961,-1 0 0,23-17-1,-23 15-872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6.112"/>
    </inkml:context>
    <inkml:brush xml:id="br0">
      <inkml:brushProperty name="width" value="0.05" units="cm"/>
      <inkml:brushProperty name="height" value="0.05" units="cm"/>
    </inkml:brush>
  </inkml:definitions>
  <inkml:trace contextRef="#ctx0" brushRef="#br0">250 1 8517,'0'0'196,"8"0"17,-5 0 228,-7 2 2169,-62 12-1647,28-7-769,-40 14 1,54-14-729,18-6-57,0 1 0,0-1 0,1 1 1,-1 1-1,1-1 0,-1 1 0,-4 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6.486"/>
    </inkml:context>
    <inkml:brush xml:id="br0">
      <inkml:brushProperty name="width" value="0.05" units="cm"/>
      <inkml:brushProperty name="height" value="0.05" units="cm"/>
    </inkml:brush>
  </inkml:definitions>
  <inkml:trace contextRef="#ctx0" brushRef="#br0">173 355 5997,'1'1'168,"1"-1"1,-1 0 0,0 1 0,0-1-1,0 1 1,0-1 0,0 1 0,0-1-1,-1 1 1,1 0 0,0 0-1,0-1 1,0 1 0,-1 0 0,1 0-1,0 0 1,0 1 0,-1-1-81,-1 0 1,0 0-1,0 0 1,0 0-1,0 0 1,-1-1-1,1 1 1,0 0-1,0-1 1,0 1-1,0-1 1,-1 0-1,1 1 1,0-1-1,0 0 1,-1 1-1,1-1 1,-2 0-1,-98 16 1244,36-12-8267</inkml:trace>
  <inkml:trace contextRef="#ctx0" brushRef="#br0" timeOffset="1">845 1 7557,'0'0'281,"2"1"110,0 1-233,0 0 0,0-1 0,0 1 1,-1 0-1,1 0 0,-1 0 0,1 0 1,-1 0-1,0 0 0,0 1 0,0-1 1,0 0-1,0 1 0,0-1 0,-1 0 1,1 1-1,-1-1 0,0 1 0,0-1 1,0 1-1,0-1 0,0 1 0,-1 2 0,0 16 1373,-8 37 0,4-28-552,-1 0 202,-1-1-1,-18 49 0,14-44-968,-11 47 1,21-79-442,1 1 0,0-1 1,0 1-1,-1-1 1,1 1-1,1 0 0,-1-1 1,0 1-1,1-1 1,-1 1-1,1-1 0,1 4 1,-1-5-216,0 1 0,0-1-1,0 1 1,0-1 0,0 0 0,0 1 0,0-1 0,1 0-1,-1 0 1,0 0 0,1 0 0,-1 0 0,1 0 0,0 0-1,-1 0 1,1 0 0,-1-1 0,1 1 0,0-1 0,0 1-1,-1-1 1,1 0 0,0 0 0,0 0 0,2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7.828"/>
    </inkml:context>
    <inkml:brush xml:id="br0">
      <inkml:brushProperty name="width" value="0.05" units="cm"/>
      <inkml:brushProperty name="height" value="0.05" units="cm"/>
    </inkml:brush>
  </inkml:definitions>
  <inkml:trace contextRef="#ctx0" brushRef="#br0">82 29 8445,'28'-27'-778,"-26"26"1368,-1 3-182,1 2-196,-1 0-1,0 0 1,0 0-1,0 1 1,0-1-1,0 0 1,-1 0-1,0 0 1,0 1-1,-1 4 1,-7 51 1830,5-36-1351,-11 47 1871,-32 100-1,2-14-1128,40-127-2765,8-11-3323,6-16 110,-5-5 1048,15-8-899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8.652"/>
    </inkml:context>
    <inkml:brush xml:id="br0">
      <inkml:brushProperty name="width" value="0.05" units="cm"/>
      <inkml:brushProperty name="height" value="0.05" units="cm"/>
    </inkml:brush>
  </inkml:definitions>
  <inkml:trace contextRef="#ctx0" brushRef="#br0">271 0 8781,'0'0'1821,"-14"12"-351,-3 0-721,0 1 0,1 0 0,0 1 0,1 0 0,1 1 0,0 1 1,1 0-1,-18 31 0,14-16-63,1 0 0,2 1 0,1 1 0,2 0 0,1 1 0,-8 46-1,16-67-592,1 0 0,0 0-1,1 0 1,0 0-1,3 17 1,-2-23-368,0-1 0,0 0 0,1 1 0,0-1 0,0 0 0,0 0 0,1 0 1,0-1-1,0 1 0,1 0 0,0-1 0,6 7 0,-6-8-358,1-2 0,-1 1 0,1 0 0,0-1 0,0 0 0,0 0 0,0 0 0,0-1 0,0 0 0,0 0 0,1 0 0,-1 0 0,0-1 0,1 0 0,-1 0 0,0 0 0,1-1 0,-1 0 0,0 0 0,0 0 0,9-4 0,13-6-4182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15:39:09.363"/>
    </inkml:context>
    <inkml:brush xml:id="br0">
      <inkml:brushProperty name="width" value="0.05" units="cm"/>
      <inkml:brushProperty name="height" value="0.05" units="cm"/>
    </inkml:brush>
  </inkml:definitions>
  <inkml:trace contextRef="#ctx0" brushRef="#br0">12111 294 7777,'0'0'-353,"-6"0"-470,-37 1 838,-88-9 0,60 2 201,-287-23 408,-120 5-37,117 7-410,-652-41-409,293 19 405,-45-2-786,688 35 651,-974-42-157,360 39 128,-2-1 907,430 10-787,-1528 30 853,1101-9-898,-42-3-148,-634-30-147,1102 15 418,-52 0-411,107-9-4999,188 6 2932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8.986"/>
    </inkml:context>
    <inkml:brush xml:id="br0">
      <inkml:brushProperty name="width" value="0.05" units="cm"/>
      <inkml:brushProperty name="height" value="0.05" units="cm"/>
    </inkml:brush>
  </inkml:definitions>
  <inkml:trace contextRef="#ctx0" brushRef="#br0">56 8 9385,'1'-1'57,"1"0"0,0 0 0,-1 0 0,1 1-1,0-1 1,-1 0 0,1 1 0,0-1 0,0 1 0,0 0 0,-1-1 0,1 1 0,3 0 0,-4 0 5,-1 1 0,1-1 0,0 0 0,-1 0 0,1 1 0,-1-1 0,1 0 0,-1 1 0,1-1 0,-1 1 0,1-1 0,-1 0-1,1 1 1,-1-1 0,1 1 0,-1 0 0,0-1 0,1 1 0,-1-1 0,0 1 0,0-1 0,1 1 0,-1 0 0,0-1 0,0 2 0,1 2 263,-1 1 1,0 0-1,0-1 0,-1 1 1,1-1-1,-1 1 0,0-1 0,-3 9 1,-31 71 2615,23-59-2454,1 0-1,-9 33 1,17-47-729,2-7-169,-1 1 1,1 0-1,0-1 1,1 1-1,-1 0 1,1 5-1,0-9 61,0 1 1,0-1-1,1 0 0,-1 0 1,0 0-1,1 0 0,-1 0 1,1 0-1,-1 0 0,1 0 1,0 0-1,-1 0 1,1 0-1,0 0 0,0 0 1,0 0-1,0 0 0,0-1 1,0 1-1,0 0 0,0-1 1,0 1-1,0-1 0,0 1 1,0-1-1,0 1 0,0-1 1,0 0-1,2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9.343"/>
    </inkml:context>
    <inkml:brush xml:id="br0">
      <inkml:brushProperty name="width" value="0.05" units="cm"/>
      <inkml:brushProperty name="height" value="0.05" units="cm"/>
    </inkml:brush>
  </inkml:definitions>
  <inkml:trace contextRef="#ctx0" brushRef="#br0">137 84 8293,'1'-2'128,"0"1"1,0-1-1,0 0 0,0 0 1,-1 0-1,1 0 1,0 0-1,-1 0 1,1 0-1,-1 0 0,0 0 1,0 0-1,0 0 1,0 0-1,0-3 1,-1 3 397,-1 1 28,-1 0-397,1 0 1,-1 1-1,0 0 1,1-1 0,-1 1-1,1 0 1,-1 0-1,1 0 1,-1 1-1,0-1 1,1 1 0,-1-1-1,1 1 1,-1 0-1,1 0 1,0 0-1,-1 0 1,1 0 0,0 1-1,-4 2 1,-3 2 269,1 0 1,-1 1 0,2 0 0,-10 11 0,13-13-293,0-1 1,1 1 0,-1 0 0,1 0 0,0 0-1,1 1 1,0-1 0,-1 1 0,2-1 0,-1 1 0,1 0-1,-1-1 1,2 1 0,-1 0 0,1 0 0,0 0 0,0 9-1,1-11-104,0-1 0,0 1 0,0 0 0,1 0-1,-1-1 1,1 1 0,0-1 0,0 1-1,0-1 1,0 0 0,0 0 0,1 0 0,0 0-1,-1 0 1,1 0 0,0-1 0,1 0 0,-1 1-1,0-1 1,1 0 0,-1-1 0,1 1 0,-1 0-1,1-1 1,0 0 0,-1 0 0,6 1 0,-5-2-35,0 1 1,-1-1 0,1 1 0,0-1 0,-1 0 0,1-1 0,0 1 0,-1 0 0,1-1 0,-1 0 0,1 0 0,-1 0 0,1-1 0,-1 1 0,0-1 0,1 1 0,-1-1 0,0 0 0,0 0 0,0-1 0,-1 1 0,1-1 0,0 1 0,-1-1 0,0 0 0,1 0 0,1-5 0,0 2-68,-1 0 1,0 0-1,0-1 1,-1 1-1,0-1 1,0 0-1,0 0 1,-1 0-1,0 1 1,-1-1-1,1 0 1,-1 0 0,-2-11-1,-13-37-1026,-1-1-3326,16 55 4168,0 0 0,0 0 1,0 0-1,0 0 0,0 0 1,0 0-1,1 1 0,-1-1 1,0 0-1,0 0 0,1 0 1,-1 0-1,1 1 0,-1-1 1,0 0-1,1 0 1,0 0-1,-1 1 0,1-1 1,-1 0-1,1 1 0,0-1 1,-1 1-1,1-1 0,0 1 1,0-1-1,0 1 0,-1-1 1,1 1-1,0 0 0,0-1 1,0 1-1,1 0 0,9-4-2821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19.719"/>
    </inkml:context>
    <inkml:brush xml:id="br0">
      <inkml:brushProperty name="width" value="0.05" units="cm"/>
      <inkml:brushProperty name="height" value="0.05" units="cm"/>
    </inkml:brush>
  </inkml:definitions>
  <inkml:trace contextRef="#ctx0" brushRef="#br0">232 41 7317,'0'0'253,"-2"-3"70,0 0-184,0 0 1,0 0-1,0 1 1,-1-1-1,1 1 1,-1-1-1,1 1 1,-1 0-1,0 0 1,0 1-1,0-1 1,0 0-1,0 1 1,0 0-1,-1 0 1,1 0-1,0 0 1,-5-1 0,2 2 39,0 0 0,1 0 1,-1 0-1,0 1 0,0-1 1,0 1-1,1 1 0,-1-1 1,0 1-1,-7 3 0,6-2-39,0 1-1,1-1 1,-1 1-1,0 0 1,1 1-1,0 0 1,0 0-1,1 0 1,-1 0-1,1 1 1,0 0-1,1 0 0,-1 1 1,1-1-1,1 1 1,-1 0-1,-3 11 1,6-12-76,0 1 1,1-1-1,0 1 1,0-1-1,1 1 1,0-1-1,0 0 1,1 1-1,-1-1 1,1 0-1,1 0 1,-1 0-1,1 0 1,0-1-1,0 1 1,1-1-1,-1 1 1,1-1-1,7 6 1,-9-8-60,1 0 1,-1 0 0,1 0-1,0-1 1,0 1 0,0-1-1,0 0 1,0 0-1,1 0 1,-1 0 0,1-1-1,-1 1 1,1-1 0,0 0-1,-1 0 1,1 0-1,0 0 1,0-1 0,0 0-1,-1 0 1,1 0 0,0 0-1,0 0 1,0-1 0,0 0-1,-1 1 1,1-1-1,0-1 1,-1 1 0,1-1-1,-1 1 1,1-1 0,3-3-1,-4 3-9,0 0 0,0-1 0,-1 1 1,1-1-1,-1 0 0,1 1 0,-1-1 0,0 0 0,0-1 0,-1 1 0,1 0 0,0 0 1,-1-1-1,0 1 0,0-1 0,0 1 0,0-1 0,-1 0 0,1 1 0,-1-1 0,0-4 0,-1-5-213,-1-1-1,0 1 0,-1 0 0,-7-18 0,2 3-1279,7 27 1369,1 1 0,0-1 0,0 0 0,0 1 0,0-1 0,-1 1 0,1-1-1,0 0 1,0 1 0,0-1 0,0 1 0,0-1 0,1 0 0,-1 1 0,0-1 0,0 1 0,0-1 0,0 0 0,1 1 0,-1-1 0,0 1 0,1-1 0,-1 1 0,0-1-1,1 1 1,-1-1 0,1 1 0,-1-1 0,0 1 0,1 0 0,0-1 0,19-4-4016,-16 4 3342,11-1-2134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20.065"/>
    </inkml:context>
    <inkml:brush xml:id="br0">
      <inkml:brushProperty name="width" value="0.05" units="cm"/>
      <inkml:brushProperty name="height" value="0.05" units="cm"/>
    </inkml:brush>
  </inkml:definitions>
  <inkml:trace contextRef="#ctx0" brushRef="#br0">347 14 6641,'13'-13'3348,"-15"21"-1756,-19 34-289,12-26 75,-27 51 1613,-66 93 0,46-84-6121,48-69 2135,4-7-2048,-16-11-8177</inkml:trace>
  <inkml:trace contextRef="#ctx0" brushRef="#br0" timeOffset="1">19 68 9385,'-2'-12'296,"-1"0"-4,0 4-12,1 0 160,-7-2-504,31 8-5745,-6 8 2845</inkml:trace>
  <inkml:trace contextRef="#ctx0" brushRef="#br0" timeOffset="2">579 356 7881,'6'2'1328,"1"0"3192,-33-16-4688,17 10-1056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8T02:06:20.550"/>
    </inkml:context>
    <inkml:brush xml:id="br0">
      <inkml:brushProperty name="width" value="0.05" units="cm"/>
      <inkml:brushProperty name="height" value="0.05" units="cm"/>
    </inkml:brush>
  </inkml:definitions>
  <inkml:trace contextRef="#ctx0" brushRef="#br0">158 49 6869,'3'-14'-35,"-3"11"118,-1 1 100,1 0 0,0 0 0,0 1 0,0-1 1,1 0-1,-1 0 0,0 0 0,1 1 0,-1-1 0,1 0 1,-1 1-1,1-1 0,0 0 0,0 1 0,1-3 1,-1 3 230,18 11 492,-4-2-512,1 1 1,-1 1-1,-1 1 1,0 0 0,0 0-1,-1 2 1,-1 0-1,0 0 1,-1 1 0,0 0-1,9 19 1,-9-14-7,-2 1 0,0 1 0,-1 0 1,-1 0-1,-1 0 0,-1 1 0,-1 0 0,1 29 1,-3-22 7,-2 1 1,-1-1 0,-2 1 0,-1-1 0,-1 0 0,-1 0-1,-1-1 1,-2 1 0,-1-2 0,-2 1 0,0-1 0,-1-1-1,-30 41 1,13-28 295,-1-1 0,-2-2 0,-50 42 0,-5-12-2330,79-61 2063,-2-2-6006,11-3 5208,-1 0-1,1 0 1,-1-1 0,1 1-1,-1 0 1,1 0 0,-1-1-1,1 1 1,-1 0-1,1-1 1,-1 1 0,0-2-1494,0 1 1493,1 1 1,0-1 0,-1 1-1,1-1 1,0 1 0,0-1-1,0 1 1,-1-1-1,1 0 1,0 1 0,0-1-1,0 1 1,0-2 0,-1-14-7123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13.507"/>
    </inkml:context>
    <inkml:brush xml:id="br0">
      <inkml:brushProperty name="width" value="0.05" units="cm"/>
      <inkml:brushProperty name="height" value="0.05" units="cm"/>
    </inkml:brush>
  </inkml:definitions>
  <inkml:trace contextRef="#ctx0" brushRef="#br0">134 49 4268,'9'-27'2147,"-3"6"3664,-7 39-3646,-6 41-698,1 76-1,3-27-799,-38 262 958,11-130-320,17-100-307,-29 226 1707,41-361-1035,-1 11-1001,-1 4-7791,17-47-10863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18.123"/>
    </inkml:context>
    <inkml:brush xml:id="br0">
      <inkml:brushProperty name="width" value="0.05" units="cm"/>
      <inkml:brushProperty name="height" value="0.05" units="cm"/>
    </inkml:brush>
  </inkml:definitions>
  <inkml:trace contextRef="#ctx0" brushRef="#br0">396 0 9853,'0'0'-405,"10"20"-42,-12 195 4147,7 140-127,-3-306-3149,0-36-333,-1 1 1,-1-1 0,-1 20 0,6-70-584,-2 0 0,-1-60 0,-13-81-381,6 133 680,-2-50-278,15 43 221,-8 51 245,6-29-31,-4 25 51,29-64-104,-30 68 84,0-2 21,-1 3-11,0 0 0,0 0 0,0 0 0,0-1-1,1 1 1,-1 0 0,0 0 0,0-1 0,0 1 0,0 0-1,0 0 1,0-1 0,1 1 0,-1 0 0,0 0-1,0-1 1,0 1 0,0 0 0,0 0 0,0-1-1,0 1 1,0 0 0,0 0 0,0-1 0,0 1-1,-1 0 1,1-1 0,0 1 0,0 0 0,0 0-1,0 0 1,0-1 0,0 1 0,-1 0 0,1 0 0,0-1-1,0 1 1,-1 0 0,-19 2 159,-1 2 1,1 0-1,0 2 0,0 0 1,1 1-1,-20 9 1,-20 8 473,-158 50 1357,204-70-5186,29-15-6378,-2 8 6515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19.476"/>
    </inkml:context>
    <inkml:brush xml:id="br0">
      <inkml:brushProperty name="width" value="0.05" units="cm"/>
      <inkml:brushProperty name="height" value="0.05" units="cm"/>
    </inkml:brush>
  </inkml:definitions>
  <inkml:trace contextRef="#ctx0" brushRef="#br0">498 85 6781,'0'-2'24,"-1"0"0,1 1 0,0-1 0,-1 0 0,1 1 0,-1-1 0,1 0 0,-1 1 0,0-1 0,0 0 0,0 1 0,1 0 1,-2-1-1,1 1 0,0-1 0,0 1 0,0 0 0,-2-1 0,-2-2 148,1 1 0,-1 0-1,0 0 1,-1 0 0,-7-3 0,-6 0 493,0 0 1,-25-4 0,23 6-236,0 1 0,0 1 0,0 1 0,0 1 0,0 1 1,-39 5-1,51-4-328,0 1 1,0-1-1,1 1 0,-1 1 1,1-1-1,-1 1 1,1 1-1,0 0 1,1 0-1,-1 0 0,1 1 1,0 0-1,0 1 1,1-1-1,0 1 0,0 1 1,1-1-1,-5 9 1,5-8-14,1 1 0,0-1 0,1 1 1,0 0-1,0 0 0,1 1 0,0-1 1,0 0-1,1 1 0,1-1 0,0 1 1,0-1-1,0 1 0,1-1 0,1 0 1,0 1-1,5 14 0,-3-12-35,1-1 0,1 1 0,0-1-1,0-1 1,1 1 0,0-1 0,1 0-1,0-1 1,1 0 0,-1 0 0,2-1 0,-1 0-1,14 8 1,-10-9-28,0 1-1,1-2 1,0 0-1,1 0 0,-1-1 1,1-1-1,0-1 1,0 0-1,0-1 1,1 0-1,21-1 0,-23-2-17,-1 1-1,1-2 0,-1 0 1,0-1-1,0 0 0,0 0 1,0-2-1,0 0 0,-1 0 0,0-1 1,0-1-1,-1 0 0,15-11 1,-20 14-36,-1-1 1,0 0 0,-1 0 0,1 0 0,-1-1-1,0 0 1,0 1 0,-1-1 0,0-1 0,0 1-1,0 0 1,-1-1 0,0 1 0,2-11-1,-3 8 138,0 0-1,-1-1 0,0 1 1,0 0-1,-1 0 0,0 0 0,-1 0 1,0 0-1,0 0 0,-5-9 0,2 5-293,-1 0 0,0 1 0,-1-1 0,-1 2 0,0-1 0,-12-13 0,12 16-942,-1 0 0,0 0 0,-1 1 1,0 1-1,0-1 0,-20-9 0,18 13-3541,5 1 1576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0.428"/>
    </inkml:context>
    <inkml:brush xml:id="br0">
      <inkml:brushProperty name="width" value="0.05" units="cm"/>
      <inkml:brushProperty name="height" value="0.05" units="cm"/>
    </inkml:brush>
  </inkml:definitions>
  <inkml:trace contextRef="#ctx0" brushRef="#br0">19 0 6661,'-1'0'111,"1"1"1,-1-1 0,0 1 0,0-1 0,1 0-1,-1 1 1,0-1 0,1 1 0,-1 0 0,1-1-1,-1 1 1,1-1 0,-1 1 0,1 0 0,-2 1-1,9 1 255,0 0-1,0 0 0,0-1 0,0 0 0,0 0 1,1-1-1,-1 0 0,12 0 0,66-1 687,-79 0-953,67-5 502,-45 2-283,0 1 0,0 1 1,31 3-1,-57-1-276,0-1-1,0 1 0,0 0 0,0 0 0,0-1 0,0 1 1,0 0-1,0 1 0,0-1 0,-1 0 0,1 0 0,0 1 1,-1-1-1,1 1 0,-1 0 0,0-1 0,1 1 0,-1 0 1,0 0-1,0-1 0,0 1 0,0 0 0,-1 0 0,1 0 1,0 0-1,-1 1 0,0-1 0,1 0 0,-1 0 0,0 2 1,1 10 181,-1 1 0,0-1 0,-3 22 0,0-12 23,-3 49 575,-28 122 0,3-25-29,5 24 113,-1 230 0,32-347-875,-5-76-33,-1 0-1,1 0 1,0 0-1,-1 1 1,1-1 0,-1-1-1,1 1 1,-1 0 0,1 0-1,-1 0 1,1 0 0,-1 0-1,0 0 1,0-1-1,0 1 1,1 0 0,-1-1-1,0 1 1,0 0 0,0-1-1,0 1 1,0-1-1,0 1 1,0-1 0,0 0-1,0 0 1,0 1 0,0-1-1,0 0 1,0 0 0,-2 0-1,-41 1-51,34-1 13,-93 0-3062,0-1-9270,83 1 8463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1.732"/>
    </inkml:context>
    <inkml:brush xml:id="br0">
      <inkml:brushProperty name="width" value="0.05" units="cm"/>
      <inkml:brushProperty name="height" value="0.05" units="cm"/>
    </inkml:brush>
  </inkml:definitions>
  <inkml:trace contextRef="#ctx0" brushRef="#br0">612 13 7753,'0'0'-362,"-5"0"-130,-212-5 4361,49-2-294,166 7-3479,-1 1-1,1 0 1,0-1-1,-1 1 1,1 0 0,0 0-1,0 0 1,0 0-1,0 1 1,0-1-1,0 1 1,0-1-1,0 1 1,0-1-1,1 1 1,-1 0-1,1 0 1,-1 0-1,1 0 1,0 0 0,-1 3-1,-25 55 508,22-46-495,-11 29 234,3 0 1,1 1-1,-8 66 0,-1 137 731,1-10-513,-18 76-182,34-300-363,0 18 15,4-30-29,0 0 0,0-1 0,0 1 0,1 0 0,-1-1 0,0 1 0,0 0 0,1-1 0,-1 1 0,0 0 0,1-1 0,-1 1 1,0-1-1,1 1 0,-1-1 0,1 1 0,-1-1 0,1 1 0,-1-1 0,1 1 0,0-1 0,-1 0 0,1 1 0,-1-1 0,1 0 0,0 1 1,-1-1-1,1 0 0,0 0 0,-1 0 0,1 0 0,1 0 0,23 1-9,-18-1 7,14 1-714,0-1 1,0-1 0,-1-1 0,36-8 0,-35 5-3025,-1-1 0,28-13 0,-30 10-224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3.477"/>
    </inkml:context>
    <inkml:brush xml:id="br0">
      <inkml:brushProperty name="width" value="0.05" units="cm"/>
      <inkml:brushProperty name="height" value="0.05" units="cm"/>
    </inkml:brush>
  </inkml:definitions>
  <inkml:trace contextRef="#ctx0" brushRef="#br0">65 40 7813,'0'0'-386,"-8"-17"-844,3 7 4885,4 9-3191,-12 1-211,10 1-224,0 0 0,1 1 0,-1-1 0,0 1 0,0 0 0,1 0 0,-1 0 0,1 0 0,0 0 0,-1 1-1,1-1 1,0 1 0,-2 3 0,4-5-6,0 1-14,0 0 0,1 0 1,-1 0-1,1-1 0,0 1 0,0 0 1,-1 0-1,1-1 0,0 1 0,1 0 0,-1-1 1,0 1-1,0-1 0,1 0 0,-1 1 0,2 0 1,3 2-1,0-1 0,-1 0 0,1 0 0,0-1 0,1 0 0,-1 0 0,8 1 0,-12-2-7,1-1 0,-1 0 0,0 0 0,1 0 0,-1 0 0,0 0 0,1-1 0,-1 1 0,0-1 0,0 1 0,0-1 0,1 0 0,-1 0 0,0 0 0,0 0 0,0 0 0,0-1 0,0 1 0,-1 0 0,1-1 0,0 0 0,-1 1 0,1-1 0,1-3 0,-2 4-3,0 0 1,0-1-1,0 1 0,-1-1 0,1 1 0,-1-1 0,1 1 0,-1-1 0,1 1 0,-1-1 0,0 1 0,0-1 0,0 1 0,0-1 0,0 0 0,0 1 1,0-1-1,-1 1 0,1-1 0,0 1 0,-1-1 0,1 1 0,-1-1 0,0 1 0,1-1 0,-1 1 0,0 0 0,0-1 0,0 1 0,0 0 1,0 0-1,0 0 0,0 0 0,-1 0 0,1 0 0,0 0 0,-1 0 0,1 0 0,0 0 0,-3 0 0,0-2-1,0 1 0,-1 0 0,1 0-1,-1 1 1,1-1 0,-1 1 0,1 0 0,-1 0-1,0 0 1,0 1 0,1 0 0,-7 0 0,8 0 20,1 1 0,-1 0 0,1-1 1,-1 1-1,1 0 0,0 0 1,-1 1-1,1-1 0,0 0 0,0 1 1,0-1-1,0 1 0,0 0 0,0 0 1,1 0-1,-1-1 0,0 2 0,0 1 1,1-3-1,0 1 0,1-1 0,-1 1 1,1-1-1,0 1 0,-1-1 1,1 1-1,0-1 0,0 1 0,0 0 1,0-1-1,0 1 0,1-1 0,-1 1 1,0-1-1,1 1 0,-1-1 0,1 1 1,-1-1-1,1 0 0,0 1 0,0-1 1,-1 0-1,1 1 0,0-1 1,0 0-1,0 0 0,1 0 0,-1 0 1,0 0-1,3 2 0,-4-3-3,1 1 1,0 0-1,0-1 0,0 1 0,0-1 0,0 0 1,0 1-1,0-1 0,0 0 0,0 1 0,0-1 1,0 0-1,1 0 0,-1 0 0,0 0 0,0 0 1,0 0-1,0 0 0,0 0 0,0-1 0,0 1 1,0 0-1,0-1 0,0 1 0,0 0 0,0-1 1,0 1-1,0-1 0,0 0 0,0 1 0,0-1 1,-1 0-1,1 0 0,0 1 0,1-2 0,-2 1-38,1 0 0,-1 1 0,0-1-1,1 0 1,-1 1 0,0-1 0,1 0-1,-1 1 1,0-1 0,0 0 0,0 1 0,1-1-1,-1 0 1,0 0 0,0 1 0,0-1-1,0 0 1,0 0 0,0 1 0,-1-1 0,1 0-1,0 0 1,0 1 0,-1-1 0,1 0-1,0 1 1,0-1 0,-1 0 0,1 1 0,-1-1-1,1 0 1,-1 1 0,1-1 0,-1 1-1,1-1 1,-1 1 0,1-1 0,-1 1-1,0 0 1,1-1 0,-1 1 0,0 0 0,1-1-1,-1 1 1,0 0 0,0 0 0,1-1-1,-1 1 1,0 0 0,-1 0 0,1 0-739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3.978"/>
    </inkml:context>
    <inkml:brush xml:id="br0">
      <inkml:brushProperty name="width" value="0.05" units="cm"/>
      <inkml:brushProperty name="height" value="0.05" units="cm"/>
    </inkml:brush>
  </inkml:definitions>
  <inkml:trace contextRef="#ctx0" brushRef="#br0">58 0 5977,'-6'23'1453,"1"-1"0,2 1 0,-2 32 0,0-6-417,-8 42 327,4-36-1324,-3 84-1,12-134-753,1 0 0,-1 1 1,1-1-1,-1 0 0,2 1 1,-1-1-1,0 0 0,1 0 0,0 0 1,0 0-1,1 0 0,0-1 1,3 6-1,4 4-1688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8.755"/>
    </inkml:context>
    <inkml:brush xml:id="br0">
      <inkml:brushProperty name="width" value="0.05" units="cm"/>
      <inkml:brushProperty name="height" value="0.05" units="cm"/>
    </inkml:brush>
  </inkml:definitions>
  <inkml:trace contextRef="#ctx0" brushRef="#br0">255 1 6653,'4'2'-162,"-1"0"292,-1-1 0,1 1 0,-1 0 0,1 0 0,-1 0 0,0 1 0,0-1-1,3 3 1,-5-4-78,0 0 0,0 0 0,0 0-1,0-1 1,0 1 0,0 0 0,0 0 0,0 0-1,0 0 1,0 0 0,-1-1 0,1 1 0,0 0-1,0 0 1,-1 0 0,1-1 0,-1 1-1,1 0 1,-1 0 0,1-1 0,-1 1 0,1 0-1,-1-1 1,1 1 0,-1-1 0,0 1-1,1-1 1,-1 1 0,0-1 0,-1 1 0,-5 4 207,0 0 0,-1 0 1,1-1-1,-1 0 1,0-1-1,-1 1 1,1-2-1,-14 4 0,-7-1-19,-34 2 0,58-7-286,-6 2-482,-1-2 0,1 1 0,-15-3 0,1-3-2969,21 4 1328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4.333"/>
    </inkml:context>
    <inkml:brush xml:id="br0">
      <inkml:brushProperty name="width" value="0.05" units="cm"/>
      <inkml:brushProperty name="height" value="0.05" units="cm"/>
    </inkml:brush>
  </inkml:definitions>
  <inkml:trace contextRef="#ctx0" brushRef="#br0">996 3 6245,'0'0'142,"-3"0"44,-43 3 1518,-84-4 0,42-1-517,-247 1 2509,0 0-3787,330 1-323,-26 1-3199,13 6-1896,13-3 2128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4.801"/>
    </inkml:context>
    <inkml:brush xml:id="br0">
      <inkml:brushProperty name="width" value="0.05" units="cm"/>
      <inkml:brushProperty name="height" value="0.05" units="cm"/>
    </inkml:brush>
  </inkml:definitions>
  <inkml:trace contextRef="#ctx0" brushRef="#br0">1 75 7129,'0'17'331,"3"19"504,1 1 0,2-2-1,2 1 1,1-1 0,19 47 0,2 9 30,-30-89-842,1 0 0,-1 0 0,1 0 0,0 0 0,0 0-1,0-1 1,0 1 0,0 0 0,0-1 0,0 1 0,0 0 0,1-1 0,-1 0 0,1 1 0,-1-1 0,1 0 0,2 2 0,-2-2 5,16-15 36,2-16-64,-1-2 0,-1 1 0,-2-2 0,-2 0 0,19-62 0,21-73-948,-53 165 233,0 0 0,0 0 0,0 0 1,0 1-1,1-1 0,0 1 0,-1-1 1,1 1-1,0-1 0,0 1 0,4-4 1,2 1-1744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5.499"/>
    </inkml:context>
    <inkml:brush xml:id="br0">
      <inkml:brushProperty name="width" value="0.05" units="cm"/>
      <inkml:brushProperty name="height" value="0.05" units="cm"/>
    </inkml:brush>
  </inkml:definitions>
  <inkml:trace contextRef="#ctx0" brushRef="#br0">54 75 5937,'0'0'-17,"0"0"59,1 1 0,-1-1 0,0 0 0,0 0 0,0 0 0,0 0 0,0 1 0,0-1 0,0 0 0,0 0 0,0 0 0,0 0 0,0 0 0,0 0 0,0 1 0,1-1-1,-1 0 1,0 0 0,0 0 0,0 0 0,0 0 0,0 0 0,0 0 0,1 0 0,-1 0 0,0 0 0,0 1 0,0-1 0,0 0 0,1 0 0,-1 0 0,0 0 0,0 0 0,0 0 0,0 0 0,0 0 0,1 0 0,-1 0 0,0 0 0,0-1 0,0 1 0,0 0 0,0 0 0,1 0 0,-1 0 0,0 0 0,0 0 0,0 0 0,0 0 0,1 0 0,4-8 212,1 2 0,0-1 1,1 1-1,0 0 0,0 0 1,0 0-1,1 1 0,-1 0 0,1 1 1,15-7-1,-19 10-217,1-1 1,-1 1-1,0 0 0,0 0 1,0 0-1,1 1 1,-1-1-1,1 1 0,-1 0 1,0 0-1,1 1 0,-1-1 1,0 1-1,0 0 0,1 0 1,-1 0-1,0 1 0,0 0 1,0-1-1,0 1 0,0 1 1,-1-1-1,1 0 0,-1 1 1,5 4-1,-6-5-13,0 0-1,0 1 1,0-1 0,0 0 0,-1 1-1,1 0 1,-1-1 0,0 1-1,1 0 1,-1 0 0,0-1-1,-1 1 1,1 0 0,0 0-1,-1 0 1,0 0 0,0 0 0,0 4-1,0-2 10,-1 1-1,-1 0 1,1-1 0,-1 1-1,0-1 1,0 1-1,0-1 1,-7 10-1,-1 0 29,-2 0-1,0 0 0,0-1 1,-26 21-1,-96 68 180,93-73 208,40-29-432,1-1-1,0 0 1,-1 1 0,1-1-1,0 1 1,0-1 0,-1 0 0,1 1-1,0-1 1,0 1 0,0-1-1,0 1 1,-1-1 0,1 1-1,0-1 1,0 1 0,0-1 0,0 0-1,0 1 1,0-1 0,0 1-1,0-1 1,1 1 0,-1-1-1,0 1 1,0-1 0,0 1 0,0-1-1,1 0 1,-1 1 0,0-1-1,0 1 1,1-1 0,-1 0 0,0 1-1,1-1 1,-1 0 0,0 1-1,1-1 1,-1 0 0,1 1-1,-1-1 1,0 0 0,1 0 0,-1 0-1,1 1 1,-1-1 0,1 0-1,-1 0 1,0 0 0,2 0-1,22 10 555,-8-7-313,17 4-6,49 4 1,-24-13-3383,-48 0 1646,-1 0-1,0 0 0,0-1 0,11-4 0,2-3-1806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6.755"/>
    </inkml:context>
    <inkml:brush xml:id="br0">
      <inkml:brushProperty name="width" value="0.05" units="cm"/>
      <inkml:brushProperty name="height" value="0.05" units="cm"/>
    </inkml:brush>
  </inkml:definitions>
  <inkml:trace contextRef="#ctx0" brushRef="#br0">933 19 6829,'0'0'-384,"-11"-11"-227,-30 8 2408,-73 5 0,30 0-1016,-219-11 1908,299 9-2617,0 0 0,0 0 0,0 1 0,0-1 1,0 1-1,0 0 0,0 0 0,0 1 0,0-1 0,0 1 1,1-1-1,-1 1 0,0 1 0,1-1 0,0 0 0,-1 1 1,1-1-1,0 1 0,0 0 0,1 0 0,-1 1 0,1-1 0,-1 0 1,1 1-1,-2 4 0,-4 9 126,0 1 1,1 0-1,1 0 1,-4 22-1,6-25-134,-12 63 320,4 0-1,-3 115 0,-11 72-73,-35 78-158,-17 81-312,68-369 128,7-33 36,-1 0 0,-1 0 0,-9 26 0,14-48 3,-1 1 1,1-1 0,0 1 0,0 0 0,-1-1 0,1 1 0,0 0 0,0-1 0,0 1 0,0 0-1,0-1 1,0 1 0,0 0 0,0-1 0,0 1 0,0 0 0,0-1 0,1 1 0,-1 0 0,0-1-1,0 1 1,1-1 0,-1 1 0,0 0 0,1-1 0,-1 1 0,1 0 0,19 7 126,31-7 38,-44-2-126,300-22 1049,-266 20-3859,-29 2 203,-1-1 0,0 0-1,17-7 1,-8 1-1508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7.255"/>
    </inkml:context>
    <inkml:brush xml:id="br0">
      <inkml:brushProperty name="width" value="0.05" units="cm"/>
      <inkml:brushProperty name="height" value="0.05" units="cm"/>
    </inkml:brush>
  </inkml:definitions>
  <inkml:trace contextRef="#ctx0" brushRef="#br0">29 49 7869,'6'-42'-527,"-6"41"750,-1-4 3292,-14 119-256,0-2-2669,13-85-2555,1-1 1,3 33 0,2-14-2398,0-23 1544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7.689"/>
    </inkml:context>
    <inkml:brush xml:id="br0">
      <inkml:brushProperty name="width" value="0.05" units="cm"/>
      <inkml:brushProperty name="height" value="0.05" units="cm"/>
    </inkml:brush>
  </inkml:definitions>
  <inkml:trace contextRef="#ctx0" brushRef="#br0">22 19 6517,'2'-13'-466,"-1"8"3647,-4 9-2973,1 0 1,0 1 0,1-1-1,-1 1 1,1-1 0,0 1 0,0 0-1,-1 8 1,-1 48 1331,3-30-931,-6 328 1571,9-332-4080,-2-26 1617,-1 0 0,0 0 0,0-1 0,1 1 0,-1 0 0,0 0 0,1-1 0,-1 1 0,1 0 0,-1 0 0,1-1 0,-1 1 0,1-1 0,-1 1 0,1 0 0,0-1 0,-1 1 0,1-1 0,0 0 0,-1 1 0,1-1 0,0 1 0,0-1 0,-1 0 0,1 0 0,0 1 0,0-1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8.662"/>
    </inkml:context>
    <inkml:brush xml:id="br0">
      <inkml:brushProperty name="width" value="0.05" units="cm"/>
      <inkml:brushProperty name="height" value="0.05" units="cm"/>
    </inkml:brush>
  </inkml:definitions>
  <inkml:trace contextRef="#ctx0" brushRef="#br0">1 83 7293,'0'0'-260,"20"-16"2006,194-17 1832,-21 4-1999,-187 28-1503,-1 0 1,1 0-1,0 0 1,-1 1-1,1-1 1,0 1-1,5 1 1,-10 0-56,1-1 0,-1 1 0,0-1-1,0 1 1,0-1 0,0 1 0,0 0 0,0-1 0,0 1 0,0 0 0,0 0 0,0 0-1,0 0 1,0 0 0,-1 0 0,1 0 0,0 0 0,-1 0 0,1 0 0,0 1 0,-1-1 0,0 0-1,1 0 1,-1 1 0,0-1 0,0 0 0,1 0 0,-1 1 0,0-1 0,0 0 0,0 0-1,-1 1 1,1-1 0,0 0 0,-1 3 0,-47 288 2384,8-57-1350,-14 375 996,52-591-1989,-1 61 125,3 1 0,4-1 0,3 0 0,28 127 0,-28-149-293,-7-58 103,-1 1 0,1 0 1,0-1-1,0 1 0,-1 0 0,1-1 0,0 1 1,-1 0-1,1-1 0,-1 1 0,1-1 1,-1 1-1,1-1 0,-1 1 0,1-1 0,-1 1 1,0-1-1,1 1 0,-1-1 0,0 0 0,1 1 1,-1-1-1,0 0 0,1 0 0,-1 0 1,0 1-1,0-1 0,1 0 0,-1 0 0,0 0 1,1 0-1,-1 0 0,-1 0 0,-27-2-24,27 2 26,-67-5-115,44 5-1454,-1-2-1,-39-8 1,49 4-2759,15 6 4106,1 0 0,0-1 0,-1 1 0,1 0 0,0 0-1,0 0 1,-1-1 0,1 1 0,0 0 0,-1 0 0,1-1 0,0 1 0,0 0 0,0-1-1,-1 1 1,1 0 0,0 0 0,0-1 0,0 1 0,0 0 0,0-1 0,0 1 0,-1-1-1,1 1 1,0 0 0,0-1 0,0 1 0,0 0 0,0-1 0,4-9-3651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29.497"/>
    </inkml:context>
    <inkml:brush xml:id="br0">
      <inkml:brushProperty name="width" value="0.05" units="cm"/>
      <inkml:brushProperty name="height" value="0.05" units="cm"/>
    </inkml:brush>
  </inkml:definitions>
  <inkml:trace contextRef="#ctx0" brushRef="#br0">1 39 7597,'6'-39'-140,"-6"43"434,-6 221 2668,25 229 0,-6-223-1602,1 449 3195,-17-608-4045,1-42-453,1-1 0,5 43 0,-4-70-230,1 0 1,-1 0 0,0-1 0,1 1 0,0 0 0,-1 0 0,1-1 0,0 1 0,0 0 0,0-1 0,2 3 0,-2-3-345,1 1 0,0-1 0,-1 0 0,1 0-1,0 0 1,0 0 0,0 0 0,0-1 0,0 1 0,0 0 0,0-1 0,0 0 0,0 1 0,0-1 0,0 0 0,0 0 0,0 0 0,0 0 0,0 0 0,0-1 0,0 1 0,0-1 0,4-1 0,10-3-3424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0.783"/>
    </inkml:context>
    <inkml:brush xml:id="br0">
      <inkml:brushProperty name="width" value="0.05" units="cm"/>
      <inkml:brushProperty name="height" value="0.05" units="cm"/>
    </inkml:brush>
  </inkml:definitions>
  <inkml:trace contextRef="#ctx0" brushRef="#br0">1 42 2264,'0'0'1127,"15"-22"5966,1 17-6849,1 1-1,0 0 0,1 1 1,-1 1-1,1 1 0,-1 0 1,1 1-1,22 4 0,-28-3-187,0 1-1,0 0 0,0 1 0,-1 0 0,1 1 0,-1 0 0,18 10 0,-27-12-30,1-1 0,-1 1 0,1 0 1,-1 0-1,0 0 0,0 0 0,0 0 0,0 0 0,0 0 1,-1 1-1,1-1 0,-1 1 0,1-1 0,-1 1 0,1 4 1,-1-4-4,-1 0 0,0 0 0,0 0 0,0 0 0,0 0 0,0 0 0,-1 0 0,0 0 0,1 0 0,-1 0 0,0 0 0,0 0 0,-1-1 0,1 1 0,0 0 0,-1-1 0,0 1 0,-2 2 0,-10 12 31,-1-1 1,0 0-1,-2-1 0,0 0 0,-25 15 1,-24 21 95,27-13 276,39-38-411,0 0-1,0 0 1,-1 1 0,1-1 0,0 0-1,0 1 1,0-1 0,0 0-1,-1 1 1,1-1 0,0 1-1,0-1 1,0 0 0,0 1 0,0-1-1,0 0 1,0 1 0,0-1-1,0 0 1,0 1 0,0-1-1,0 1 1,0-1 0,0 0 0,1 1-1,-1-1 1,0 0 0,0 1-1,0-1 1,1 0 0,-1 1-1,0-1 1,0 0 0,0 0 0,1 1-1,-1-1 1,0 0 0,1 0-1,-1 1 1,0-1 0,1 0-1,-1 0 1,0 0 0,1 1 0,13 7 227,28 2 761,87 7 0,-20-3-848,-63 2-5970,-22-6-433,-14-6 2324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3.324"/>
    </inkml:context>
    <inkml:brush xml:id="br0">
      <inkml:brushProperty name="width" value="0.05" units="cm"/>
      <inkml:brushProperty name="height" value="0.05" units="cm"/>
    </inkml:brush>
  </inkml:definitions>
  <inkml:trace contextRef="#ctx0" brushRef="#br0">388 1 4064,'26'3'2538,"-10"-1"2630,-29 3-3190,-30 3-849,-97-10 849,6-1-2704,110 4-2264,-39 7 0,61-7 2329,-1-1-117,-5 5-6076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9.110"/>
    </inkml:context>
    <inkml:brush xml:id="br0">
      <inkml:brushProperty name="width" value="0.05" units="cm"/>
      <inkml:brushProperty name="height" value="0.05" units="cm"/>
    </inkml:brush>
  </inkml:definitions>
  <inkml:trace contextRef="#ctx0" brushRef="#br0">1 1 5633,'0'0'805,"5"5"-414,-1 0-209,0 1 1,0 1-1,0-1 1,-1 1-1,1-1 1,-2 1-1,1 0 1,-1 0-1,0 0 1,0 0-1,-1 0 1,1 11 0,0 52 769,-3 0 1,-16 120 0,14-136-3210,6-18-2394,0-26 1355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3.657"/>
    </inkml:context>
    <inkml:brush xml:id="br0">
      <inkml:brushProperty name="width" value="0.05" units="cm"/>
      <inkml:brushProperty name="height" value="0.05" units="cm"/>
    </inkml:brush>
  </inkml:definitions>
  <inkml:trace contextRef="#ctx0" brushRef="#br0">459 0 7969,'21'8'1111,"-21"-8"-1061,0 1-1,0-1 0,-1 0 1,1 1-1,0-1 0,0 0 1,0 1-1,-1-1 0,1 0 0,0 0 1,-1 1-1,1-1 0,0 0 1,0 0-1,-1 1 0,1-1 1,0 0-1,-1 0 0,1 0 1,-1 1-1,1-1 0,0 0 0,-1 0 1,1 0-1,0 0 0,-1 0 1,1 0-1,-1 0 0,1 0 1,-47 7 1843,-250 4 1310,233-10-6890,1-1-3931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8.129"/>
    </inkml:context>
    <inkml:brush xml:id="br0">
      <inkml:brushProperty name="width" value="0.05" units="cm"/>
      <inkml:brushProperty name="height" value="0.05" units="cm"/>
    </inkml:brush>
  </inkml:definitions>
  <inkml:trace contextRef="#ctx0" brushRef="#br0">30 55 3768,'-2'-35'2377,"1"16"405,-2 26 67,0 32-599,4 20-731,-2 0-1,-11 71 1,4-57-3338,7-68 906,1 0 0,0 0 0,0 0 0,1 0 0,-1 0 0,1-1 0,0 1 0,1 0 0,-1-1 0,1 1 0,2 6 0,3-1-3038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8.475"/>
    </inkml:context>
    <inkml:brush xml:id="br0">
      <inkml:brushProperty name="width" value="0.05" units="cm"/>
      <inkml:brushProperty name="height" value="0.05" units="cm"/>
    </inkml:brush>
  </inkml:definitions>
  <inkml:trace contextRef="#ctx0" brushRef="#br0">1026 1 8037,'-8'11'-298,"2"-9"520,0 0-1,-1 0 1,1 0 0,0-1 0,-1 0 0,0 0 0,1-1 0,-1 0 0,-7 0-1,-10 0 357,-505 3 6930,365-7-5688,103 4-1160,27 0-594,-1 0 0,-54-9 0,80 5-4450,27 0-5535,-12 4 10040,14 0-4804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39.566"/>
    </inkml:context>
    <inkml:brush xml:id="br0">
      <inkml:brushProperty name="width" value="0.05" units="cm"/>
      <inkml:brushProperty name="height" value="0.05" units="cm"/>
    </inkml:brush>
  </inkml:definitions>
  <inkml:trace contextRef="#ctx0" brushRef="#br0">462 59 8917,'-13'5'4104,"12"-6"-4053,1 1 1,0-1-1,-1 0 0,1 0 0,0 0 0,0 1 1,0-1-1,0 0 0,-1 0 0,1 0 1,1 0-1,-1 1 0,0-1 0,0 0 0,0 0 1,0 0-1,0 0 0,1 1 0,-1-1 1,0 0-1,1 0 0,-1 0 0,1 1 0,-1-1 1,2-1-1,22-17 717,-16 16-627,1-1 1,-1 1-1,0 0 0,19-4 0,-16 6-74,-1 0 1,1 1-1,0 0 1,0 1-1,0 0 1,0 0-1,0 1 1,-1 1-1,1 0 1,-1 0-1,0 1 1,11 6-1,-17-8-12,0 0 0,0 1-1,0-1 1,0 1-1,-1 0 1,1 1 0,-1-1-1,0 0 1,0 1-1,0 0 1,0 0 0,-1 0-1,1 0 1,-1 0-1,0 0 1,-1 1 0,1-1-1,-1 1 1,1-1-1,-2 1 1,1-1 0,0 1-1,-1 0 1,0-1-1,0 1 1,0 0 0,0 0-1,-1-1 1,0 1-1,-2 6 1,0-2-6,0 1 0,-1-2 1,-1 1-1,1 0 0,-1-1 0,0 0 0,-1 0 1,0 0-1,-1-1 0,1 0 0,-1 0 0,0 0 1,-12 7-1,-13 8 21,-1-1 1,-36 16-1,37-20-23,-152 75 17,-36 21-2,139-70-183,96-51 58,0 0 0,0 1 0,1 1 0,0 1 0,0 0 0,1 1 0,0 0 0,-1 2 0,1 0 0,0 1 0,0 0 0,0 1 0,0 1 0,24 5 0,34 14 192,-41-9 23,1-2 0,69 8 0,-95-16-161,-1 0 0,1-1-1,0 0 1,-1-1 0,1 0 0,-1 0-1,1-1 1,-1 0 0,0-1-1,1 1 1,-1-2 0,0 1-1,-1-1 1,1 0 0,-1-1-1,0 0 1,10-8 0,-16 12-137,0 0 1,1-1 0,-1 1 0,0-1-1,0 1 1,0-1 0,0 1-1,0-1 1,0 0 0,0 1-1,0-1 1,-1 0 0,1 0 0,-1 0-1,1 0 1,-1 0 0,0 1-1,0-4 1,0 3-493,0 0 0,-1-1 0,1 1 0,-1 0-1,0 0 1,0-1 0,0 1 0,0 0 0,0 0 0,0 0 0,-1 0 0,1 1 0,-1-1-1,1 0 1,-3-2 0,-5-3-3357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9.107"/>
    </inkml:context>
    <inkml:brush xml:id="br0">
      <inkml:brushProperty name="width" value="0.05" units="cm"/>
      <inkml:brushProperty name="height" value="0.05" units="cm"/>
    </inkml:brush>
  </inkml:definitions>
  <inkml:trace contextRef="#ctx0" brushRef="#br0">12 0 6477,'0'0'202,"-1"6"59,-4 22 873,2 1-1,1-1 1,2 40 0,12 97 2500,-2-45-1643,-8 125 826,-4-123-5496,2-121 2604,1 20-2470,-1-20 2186,0 0 0,0 0 0,0-1 0,0 1-1,0 0 1,0 0 0,0-1 0,0 1 0,1 0 0,-1 0-1,0-1 1,0 1 0,1 0 0,-1-1 0,1 1-1,-1 0 1,0-1 0,1 1 0,-1-1 0,1 1-1,-1-1 1,1 1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9.724"/>
    </inkml:context>
    <inkml:brush xml:id="br0">
      <inkml:brushProperty name="width" value="0.05" units="cm"/>
      <inkml:brushProperty name="height" value="0.05" units="cm"/>
    </inkml:brush>
  </inkml:definitions>
  <inkml:trace contextRef="#ctx0" brushRef="#br0">19 296 8057,'0'-14'-35,"-1"1"0,0-1 0,-1 0 1,-5-19-1,4 18 1183,1-1 1,0 1 0,1-23-1,1 33-1002,1 0 1,-1 0-1,1 0 0,0 0 1,0 0-1,1 0 0,0 0 1,-1 0-1,1 1 0,1-1 0,-1 1 1,1-1-1,0 1 0,0 0 1,0 0-1,0 0 0,1 1 0,0-1 1,0 1-1,0-1 0,0 1 1,0 1-1,0-1 0,1 1 1,-1-1-1,1 1 0,0 0 0,0 1 1,6-2-1,0 0-61,-1 1 0,1 0 0,0 1 0,0 0 1,0 0-1,-1 1 0,1 1 0,0 0 0,0 1 0,0 0 0,-1 0 0,1 1 1,11 5-1,-15-5-32,1 0 0,-1 1 0,0 0 0,0 0 0,-1 1 0,1 0 0,-1 0 0,0 1 0,-1 0 0,1 0 0,-1 0 0,5 8 0,-7-8-8,0-1 1,-1 1-1,1 0 1,-1 0-1,-1 0 1,1 0-1,-1 0 1,0 0-1,0 0 1,-1 0-1,0 1 0,0-1 1,0 0-1,-1 0 1,0 0-1,-3 10 1,1-5 34,-1 0 0,0 0 0,-1-1 0,-1 0 1,1 0-1,-2 0 0,1 0 0,-1-1 0,-1-1 0,0 1 1,-10 8-1,10-10-331,-1 0 1,0 0 0,-1-1-1,-18 9 1,21-12-463,0 0-1,0-1 1,-1 1-1,1-2 1,0 1-1,-1-1 1,-11 0 0,15-1-887,-9-2-404,7-2-1876,-3-4-303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0.094"/>
    </inkml:context>
    <inkml:brush xml:id="br0">
      <inkml:brushProperty name="width" value="0.05" units="cm"/>
      <inkml:brushProperty name="height" value="0.05" units="cm"/>
    </inkml:brush>
  </inkml:definitions>
  <inkml:trace contextRef="#ctx0" brushRef="#br0">236 4 8837,'0'0'26,"1"-1"0,-1 1 0,1 0 1,-1-1-1,1 1 0,-1 0 0,1 0 0,-1-1 1,1 1-1,-1 0 0,1 0 0,-1 0 1,1 0-1,0 0 0,-1 0 0,1 0 0,-1 0 1,1 0-1,-1 0 0,1 0 0,0 0 0,-1 0 1,1 0-1,-1 1 0,1-1 0,-1 0 1,1 0-1,-1 1 0,2 0 0,-13 13 1722,-1 0-1571,-19 29 1140,2 1 1,1 1 0,3 2-1,-28 70 1,39-79-742,2 1 0,2 0 0,1 1 0,2 0 0,1 0-1,1 56 1,4-78-493,2-1 0,0 0-1,1 0 1,1 1-1,0-1 1,9 26-1,-9-38-275,-1 0-1,0 0 0,1 0 0,0-1 0,0 1 0,0-1 0,1 0 1,0 1-1,0-2 0,7 7 0,-7-7-198,0-1 1,1 1-1,-1-1 0,1 0 1,-1 0-1,1-1 0,0 1 0,0-1 1,0 0-1,0-1 0,0 1 1,0-1-1,8 0 0,-3-1-992,0 0 1,0-1-1,0 0 0,-1 0 0,16-6 0,4-4-3586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0.465"/>
    </inkml:context>
    <inkml:brush xml:id="br0">
      <inkml:brushProperty name="width" value="0.05" units="cm"/>
      <inkml:brushProperty name="height" value="0.05" units="cm"/>
    </inkml:brush>
  </inkml:definitions>
  <inkml:trace contextRef="#ctx0" brushRef="#br0">133 13 9741,'0'-1'31,"0"1"-1,0-1 1,0 1-1,0 0 1,0-1 0,0 1-1,0-1 1,0 1-1,0-1 1,0 1 0,0-1-1,0 1 1,-1-1 0,1 1-1,0 0 1,0-1-1,-1 1 1,1-1 0,0 1-1,-1 0 1,1-1-1,0 1 1,-1 0 0,1-1-1,0 1 1,-1 0 0,1 0-1,-1-1 1,1 1-1,-1 0 1,0 0 0,-6 13 697,-3 37 605,9-44-984,-79 479 8296,70-432-8156,-3 21-665,9-26-3529,6-43 728,20-33-10574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0.807"/>
    </inkml:context>
    <inkml:brush xml:id="br0">
      <inkml:brushProperty name="width" value="0.05" units="cm"/>
      <inkml:brushProperty name="height" value="0.05" units="cm"/>
    </inkml:brush>
  </inkml:definitions>
  <inkml:trace contextRef="#ctx0" brushRef="#br0">1 29 8721,'0'-2'1,"1"0"-1,0 0 1,-1 1 0,1-1 0,0 0 0,1 1-1,-1-1 1,0 0 0,0 1 0,1-1-1,-1 1 1,0 0 0,1 0 0,0-1 0,-1 1-1,4-1 1,-4 1 62,0 1 0,1 0 0,-1-1 0,1 1-1,-1 0 1,0 0 0,1 0 0,-1 0 0,1 0 0,-1 1-1,0-1 1,1 0 0,-1 0 0,0 1 0,1-1 0,-1 1 0,0 0-1,2 0 1,2 2 147,-1 1 0,1-1 0,-1 1 1,0 0-1,0 0 0,0 0 0,-1 1 0,1-1 0,-1 1 0,3 6 0,9 19 668,-2 1-1,-1 0 1,-2 1-1,10 48 1,11 135 2308,-29-170-2639,-1 0 0,-3 1-1,-1-1 1,-2 0 0,-3 0-1,-20 69 1,15-81-1061,2-18-1144,-2-8-3461,5-22 228,9 10 796,3-13-1412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1.109"/>
    </inkml:context>
    <inkml:brush xml:id="br0">
      <inkml:brushProperty name="width" value="0.05" units="cm"/>
      <inkml:brushProperty name="height" value="0.05" units="cm"/>
    </inkml:brush>
  </inkml:definitions>
  <inkml:trace contextRef="#ctx0" brushRef="#br0">35 4 3688,'2'-3'6318,"-7"16"-5891,1 0-1,0 1 0,1-1 1,0 1-1,1 0 1,1 0-1,0 18 1,9 106 923,-1-59-564,4 129 1716,-20 250-1,-2-347-1655,-6 129 630,15-119-2580,4-104-2255,18-22-13201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49.491"/>
    </inkml:context>
    <inkml:brush xml:id="br0">
      <inkml:brushProperty name="width" value="0.05" units="cm"/>
      <inkml:brushProperty name="height" value="0.05" units="cm"/>
    </inkml:brush>
  </inkml:definitions>
  <inkml:trace contextRef="#ctx0" brushRef="#br0">1306 16 7025,'0'0'-169,"-3"3"71,-4 0 197,1 0-1,0 0 1,-1 0-1,0-1 1,1 1-1,-1-2 1,0 1 0,0-1-1,-7 1 1,-75 3 1179,73-4-1094,-483-4 4095,0-29-3323,460 30-1523,-13-1-1208,20-4-3000,29 6 2277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2.076"/>
    </inkml:context>
    <inkml:brush xml:id="br0">
      <inkml:brushProperty name="width" value="0.05" units="cm"/>
      <inkml:brushProperty name="height" value="0.05" units="cm"/>
    </inkml:brush>
  </inkml:definitions>
  <inkml:trace contextRef="#ctx0" brushRef="#br0">303 97 8749,'9'-31'-592,"-8"29"733,-2 0 0,1-1 0,0 1 0,0 0 0,-1-1 0,0 1 0,1 0 0,-1-1 0,0 1 0,0 0 0,0 0 0,0 0-1,0 0 1,-1 0 0,1 0 0,-1 0 0,1 0 0,-1 0 0,-3-2 0,2 2 63,-1 0 1,0-1-1,0 1 0,0 0 0,0 1 0,0-1 0,-1 1 0,1 0 0,0 0 1,-6-1-1,2 1 23,-1 1 1,1 0-1,-1 0 0,1 0 1,-1 1-1,1 1 1,-1-1-1,1 1 1,0 1-1,-16 6 0,14-4-128,1 1-1,-1 1 1,1 0-1,1 0 1,-1 0-1,1 1 1,1 1-1,0-1 0,0 1 1,0 0-1,1 1 1,0 0-1,1 0 1,0 0-1,1 0 1,-4 14-1,6-17-75,0 1-1,1 0 1,0 0-1,0 0 1,1 0-1,-1 0 1,2 0-1,-1 0 1,1 0-1,1 0 1,-1 0-1,1 0 1,1 0-1,0-1 1,0 1-1,0-1 1,1 0-1,0 0 1,0 0 0,0 0-1,1-1 1,0 0-1,7 7 1,-5-7-51,1 0 1,0 0-1,0 0 1,0-1-1,1 0 1,0 0-1,0-1 1,0-1-1,0 1 1,1-2-1,-1 1 1,16 1-1,-17-3 6,-1 0 0,1-1-1,-1 0 1,1 0 0,0 0-1,-1-1 1,1-1 0,-1 1-1,0-1 1,1-1 0,-1 1-1,0-1 1,0 0 0,0-1 0,-1 1-1,12-10 1,-14 10 37,0-1-1,0 0 1,-1 0 0,1 0-1,-1 0 1,0 0 0,0-1-1,0 1 1,-1-1 0,0 0-1,0 0 1,0 0 0,0 0-1,1-8 1,-2 5 21,-1 0 0,1 0-1,-1 0 1,-1-1 0,0 1 0,0 0-1,0 0 1,-5-13 0,-1 1-329,-1 0 1,-2 1-1,1 1 0,-2-1 1,-1 1-1,-19-23 0,4 12-2343,21 25 1425,1-1 0,-1 1-1,0 0 1,-1 0 0,1 0-1,-8-2 1,2 1-1512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3.061"/>
    </inkml:context>
    <inkml:brush xml:id="br0">
      <inkml:brushProperty name="width" value="0.05" units="cm"/>
      <inkml:brushProperty name="height" value="0.05" units="cm"/>
    </inkml:brush>
  </inkml:definitions>
  <inkml:trace contextRef="#ctx0" brushRef="#br0">551 24 6077,'0'0'7,"0"-1"0,1 0 0,-1 1 0,0-1 0,0 0 0,1 0 0,-1 1 1,0-1-1,1 1 0,-1-1 0,1 0 0,-1 1 0,1-1 0,-1 1 0,1-1 1,-1 1-1,1-1 0,0 1 0,-1-1 0,1 1 0,0 0 0,-1-1 0,1 1 1,1 0-1,0-1 79,-1 1 674,-1-1-718,0 1 0,1 0 1,-1 0-1,0 0 0,0 0 1,0 0-1,0 0 0,0 0 1,0 0-1,0 0 1,0 0-1,1-1 0,-1 1 1,0 0-1,0 0 0,0 0 1,0 0-1,0 0 0,0 0 1,0-1-1,0 1 0,0 0 1,0 0-1,0 0 0,0 0 1,0 0-1,0-1 0,0 1 1,0 0-1,0 0 1,0 0-1,0 0 0,0 0 1,0 0-1,0-1 0,0 1 1,0 0-1,0 0 0,0 0 1,-1 0-1,1 0 0,0 0 1,0-1-1,0 1 0,0 0 1,0 0-1,0 0 1,0 0-1,0 0 0,-1 0 1,1 0-1,0 0 0,0 0 1,0 0-1,0 0 0,0 0 1,0 0-1,-1 0 0,1 0 1,0 0-1,0 0 0,0 0 1,0 0-1,0 0 1,-1 0-1,1 0 0,0 0 1,0 0-1,-223 1 3878,204-2-3581,12-1-170,1 2 1,-1-1 0,0 1-1,0 0 1,1 0-1,-1 1 1,0 0-1,0 0 1,-7 3-1,12-3-103,1 0-1,-1 0 0,1 0 1,-1 0-1,1 0 0,0 1 0,-1-1 1,1 0-1,0 1 0,0-1 1,0 1-1,0-1 0,0 1 0,1 0 1,-1-1-1,0 1 0,0 3 1,-4 35 525,2-15-292,-20 110 298,-5 141 0,21-185-467,-25 157 52,23-203-150,-2-1 0,-1 0 0,-28 61-1,14-34 11,19-48-236,-16 33 0,23-55 189,0-1-1,0 1 0,0-1 1,1 0-1,-1 1 0,0-1 0,0 0 1,0 1-1,1-1 0,-1 0 0,0 1 1,0-1-1,1 0 0,-1 1 0,0-1 1,1 0-1,-1 0 0,0 1 1,1-1-1,-1 0 0,1 0 0,-1 0 1,0 0-1,1 1 0,-1-1 0,1 0 1,-1 0-1,0 0 0,1 0 1,-1 0-1,1 0 0,-1 0 0,0 0 1,1 0-1,-1 0 0,1 0 0,-1 0 1,0-1-1,1 1 0,-1 0 1,1 0-1,21-2-72,-21 2 72,137-14-1954,-92 5-2241,-2-1-3690,-29 5 4793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4.118"/>
    </inkml:context>
    <inkml:brush xml:id="br0">
      <inkml:brushProperty name="width" value="0.05" units="cm"/>
      <inkml:brushProperty name="height" value="0.05" units="cm"/>
    </inkml:brush>
  </inkml:definitions>
  <inkml:trace contextRef="#ctx0" brushRef="#br0">257 31 6497,'0'0'-245,"16"15"520,-13 5 263,0 1-1,-1-1 1,-2 1-1,0 0 1,-4 33-1,0 2 3,6 200 1005,2-212-940,-4-43-361,8-29-190,-3-5-83,-2 1 0,-1-1 0,-3-37 0,0 21-1,7-196 3,-6 239 40,0 1 9,0-1-1,0 0 0,0 0 1,-1 0-1,0 0 1,0 1-1,-4-11 1,5 16-10,-1-1 0,0 0 1,1 1-1,-1-1 0,0 0 0,1 1 1,-1-1-1,0 1 0,0-1 0,1 1 0,-1 0 1,0-1-1,0 1 0,0 0 0,0 0 1,0-1-1,0 1 0,0 0 0,1 0 1,-1 0-1,0 0 0,0 0 0,0 0 1,-1 1-1,-24 3 274,24-3-255,-107 37 1026,78-25-2031,0-2 0,-34 7 0,57-18-1229,9-12-5248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4.971"/>
    </inkml:context>
    <inkml:brush xml:id="br0">
      <inkml:brushProperty name="width" value="0.05" units="cm"/>
      <inkml:brushProperty name="height" value="0.05" units="cm"/>
    </inkml:brush>
  </inkml:definitions>
  <inkml:trace contextRef="#ctx0" brushRef="#br0">1 54 6037,'5'-3'311,"1"1"0,0 0 1,0 0-1,0 0 1,0 0-1,0 1 0,0 0 1,0 1-1,0-1 1,7 1-1,17-2 440,252-34 3295,-281 36-4027,0 0 0,1 0 0,-1 1 1,0-1-1,0 0 0,1 0 1,-1 1-1,0-1 0,0 1 0,1-1 1,-1 1-1,0 0 0,0-1 1,0 1-1,0 0 0,0 0 0,0 0 1,0 0-1,0 0 0,-1 0 0,1 0 1,0 0-1,0 0 0,-1 0 1,1 0-1,-1 0 0,1 1 0,-1-1 1,1 0-1,-1 0 0,0 1 1,0-1-1,1 3 0,3 44 477,-4-45-453,-6 129 1195,-27 150-1,10-99-634,-22 336 310,38-428-849,1-6-534,5-85 457,1 0 1,0 1-1,0-1 0,0 1 0,-1-1 0,1 0 0,0 1 0,0-1 0,-1 1 0,1-1 0,0 0 0,-1 0 1,1 1-1,0-1 0,-1 0 0,1 1 0,0-1 0,-1 0 0,1 0 0,-1 0 0,1 1 0,-1-1 0,1 0 1,0 0-1,-1 0 0,1 0 0,-1 0 0,1 0 0,-1 0 0,1 0 0,-1 0 0,1 0 0,0 0 0,-1 0 1,1 0-1,-1 0 0,1-1 0,-1 1 0,-20-5-119,19 5 129,-110-25-976,55 12-6992,48 8 3446,5 2 1456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5.971"/>
    </inkml:context>
    <inkml:brush xml:id="br0">
      <inkml:brushProperty name="width" value="0.05" units="cm"/>
      <inkml:brushProperty name="height" value="0.05" units="cm"/>
    </inkml:brush>
  </inkml:definitions>
  <inkml:trace contextRef="#ctx0" brushRef="#br0">1 18 6473,'0'0'-320,"8"-13"-631,-8 8 3818,1 6-2820,0-1 0,-1 0 0,1 1 0,-1-1 0,1 1 0,-1-1 0,1 0 1,-1 1-1,1-1 0,-1 1 0,1 0 0,-1-1 0,0 1 0,1-1 0,-1 1 0,0-1 0,1 1 1,-1 0-1,0-1 0,0 1 0,0 0 0,1-1 0,-1 1 0,0 0 0,0-1 0,0 1 0,0 0 0,0 0 1,0-1-1,-1 1 0,1 0 0,0-1 0,0 1 0,0 0 0,-1-1 0,1 1 0,0-1 0,-1 1 1,1 0-1,0-1 0,-1 1 0,1-1 0,-1 1 0,1-1 0,-1 1 0,1-1 0,-1 1 0,1-1 1,-1 0-1,1 1 0,-1-1 0,0 0 0,1 1 0,-1-1 0,0 0 0,1 0 0,-1 0 0,0 0 1,1 1-1,-1-1 0,0 0 0,1 0 0,-2-1 0,5 2 36,0 0-1,0 0 1,0 0-1,0-1 1,1 0-1,-1 1 1,0-1-1,0-1 1,1 1-1,-1 0 1,0-1-1,0 1 1,0-1-1,0 0 1,1 0-1,4-3 1,-8 3 230,-2 0-247,-23-4 148,23 6-172,0-1-95,1 0-1,-1 1 1,1 0-1,0-1 1,-1 1-1,1 0 1,0 0-1,0 0 1,-1 0-1,1 0 1,0 0-1,0 0 1,-1 2-1,1-3-77,1 1-1,0-1 1,-1 0 0,1 0-1,0 1 1,-1-1-1,1 0 1,0 0-1,0 1 1,0-1-1,-1 0 1,1 1-1,0-1 1,0 1-1,0-1 1,0 0 0,-1 1-1,1-1 1,0 0-1,0 1 1,0-1-1,0 1 1,0-1-1,0 0 1,0 1-1,0-1 1,0 0 0,0 1-1,1-1 1,-1 1-1,0-1 1,0 0-1,0 1 1,0-1-1,0 0 1,1 1-1,-1-1 1,0 0-1,0 1 1,1-1 0,-1 0-1,0 0 1,0 1-1,1-1 1,-1 0-1,0 0 1,1 1-1,-1-1 1,0 0-1,1 0 1,-1 0 0,0 0-1,1 0 1,-1 0-1,1 1 1,-1-1-1,1 0 1,6 1-2761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7:47.712"/>
    </inkml:context>
    <inkml:brush xml:id="br0">
      <inkml:brushProperty name="width" value="0.05" units="cm"/>
      <inkml:brushProperty name="height" value="0.05" units="cm"/>
    </inkml:brush>
  </inkml:definitions>
  <inkml:trace contextRef="#ctx0" brushRef="#br0">77 38 6249,'0'0'-334,"-13"-25"897,12 24-236,0-6 1107,1 7-1394,0 0 1,0 0-1,0 0 0,1 0 1,-1-1-1,0 1 0,0 0 0,0 0 1,0 0-1,0 0 0,0 0 1,0 0-1,0 0 0,0-1 0,0 1 1,0 0-1,0 0 0,0 0 1,0 0-1,0 0 0,0 0 1,0 0-1,-1-1 0,1 1 0,0 0 1,0 0-1,0 0 0,0 0 1,0 0-1,0 0 0,0 0 0,0 0 1,0-1-1,0 1 0,0 0 1,0 0-1,-1 0 0,1 0 1,0 0-1,0 0 0,0 0 0,0 0 1,0 0-1,0 0 0,0 0 1,-1 0-1,1 0 0,0 0 1,0 0-1,0 0 0,0 0 0,0 0 1,0 0-1,0 0 0,-1 0 1,1 0-1,0 0 0,0 0 0,0 0 1,0 0-1,0 0 0,0 0 1,-3 5 99,0 0 0,1-1 0,-1 1-1,1 0 1,1 0 0,-1 0 0,1 0 0,-2 9 0,-4 52 792,4-31-480,-25 362 2969,31-374-6106,-2-21 1982,0-1 0,0 1-1,0 0 1,0-1 0,0 1-1,0 0 1,1-1-1,-1 0 1,1 1 0,-1-1-1,1 0 1,-1 0 0,4 2-1,1 0-1750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5.352"/>
    </inkml:context>
    <inkml:brush xml:id="br0">
      <inkml:brushProperty name="width" value="0.05" units="cm"/>
      <inkml:brushProperty name="height" value="0.05" units="cm"/>
    </inkml:brush>
  </inkml:definitions>
  <inkml:trace contextRef="#ctx0" brushRef="#br0">802 29 3888,'17'7'6434,"-43"-3"-5531,-1-1 0,0-1 0,1-2 0,-1 0 1,-33-6-1,-43 0 658,-239-11 2152,199 7-2125,123 7-1257,2 1-3346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6.263"/>
    </inkml:context>
    <inkml:brush xml:id="br0">
      <inkml:brushProperty name="width" value="0.05" units="cm"/>
      <inkml:brushProperty name="height" value="0.05" units="cm"/>
    </inkml:brush>
  </inkml:definitions>
  <inkml:trace contextRef="#ctx0" brushRef="#br0">1 200 10241,'2'22'198,"1"-1"1,1 1-1,1-1 0,0 0 1,15 33-1,-3-7 303,5 19 422,59 124-1,-80-189-922,-1 0 0,0 0 1,1 0-1,-1 0 1,1-1-1,-1 1 0,0 0 1,1 0-1,0-1 1,-1 1-1,1 0 0,-1-1 1,1 1-1,0-1 1,0 1-1,-1-1 0,1 1 1,0-1-1,0 1 1,-1-1-1,1 0 0,0 1 1,0-1-1,0 0 1,0 0-1,0 0 0,-1 0 1,3 0-1,-2 0 1,0-1-1,1 1 1,-1-1-1,1 0 1,-1 0-1,0 0 1,0 0-1,1 0 1,-1 0-1,0 0 1,0 0-1,0-1 1,0 1-1,1-3 1,5-8-6,-1 0 0,9-25 0,-12 30-4,119-364-634,-85 222 1071,-29 110-192,-7 37-215,-1-2 68,1 0 0,0 1 0,0-1 1,1 0-1,-1 0 0,4-6 0,163 19 731,-100-3-1033,96-4-1,-136-5-2271,-2-2-4731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7.032"/>
    </inkml:context>
    <inkml:brush xml:id="br0">
      <inkml:brushProperty name="width" value="0.05" units="cm"/>
      <inkml:brushProperty name="height" value="0.05" units="cm"/>
    </inkml:brush>
  </inkml:definitions>
  <inkml:trace contextRef="#ctx0" brushRef="#br0">92 63 7061,'0'0'-131,"15"-29"662,-12 25-418,1 1 1,0 0 0,0 0-1,0 0 1,0 1-1,0-1 1,1 1 0,-1 0-1,1 0 1,-1 1 0,1-1-1,0 1 1,-1 0-1,1 0 1,0 1 0,0 0-1,0-1 1,0 2 0,-1-1-1,1 0 1,0 1-1,8 2 1,-6-2-38,1 1-1,-1 0 1,0 0-1,0 1 1,0 0-1,0 0 1,0 0-1,0 1 1,-1 0-1,0 0 1,0 1-1,0 0 1,0 0-1,6 7 1,-11-10-48,0 1-1,0-1 1,1 1-1,-1 0 1,-1-1-1,1 1 1,0 0 0,-1-1-1,1 1 1,-1 0-1,0 0 1,0-1-1,0 1 1,0 0 0,0 0-1,-1-1 1,0 1-1,1 0 1,-1 0-1,0-1 1,0 1 0,0-1-1,0 1 1,-1-1-1,1 1 1,-3 1 0,-5 9 114,0 0 1,-2-1-1,-15 16 1,12-14-16,-31 30 180,-52 39 0,33-30-134,59-49-136,0 0 0,1 0 0,-1 1 0,1 0 0,0-1 0,0 1 0,0 1 0,-5 9 0,9-14 132,1 0-134,-1 0 0,1 0 0,-1 0 0,1 0 0,0 0 0,0 0 0,0 0 0,-1 0 1,1 0-1,0 0 0,0-1 0,0 1 0,0 0 0,0-1 0,1 1 0,-1-1 0,0 1 0,0-1 0,0 1 0,3 0 0,30 5 578,-20-4-382,25 7-137,56 4 0,-27-14-3581,-57 0 1657,0-1 0,0-1 0,22-7-1,-11 1-1211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8.050"/>
    </inkml:context>
    <inkml:brush xml:id="br0">
      <inkml:brushProperty name="width" value="0.05" units="cm"/>
      <inkml:brushProperty name="height" value="0.05" units="cm"/>
    </inkml:brush>
  </inkml:definitions>
  <inkml:trace contextRef="#ctx0" brushRef="#br0">809 14 7041,'-1'0'16,"1"0"1,0 0 0,0 0-1,0 0 1,0 0 0,0 0-1,0 0 1,0 0 0,0 0-1,0 0 1,0 0 0,-1 0-1,1 0 1,0 0 0,0-1-1,0 1 1,0 0 0,0 0-1,0 0 1,0 0 0,0 0-1,0 0 1,0 0 0,0 0-1,0-1 1,0 1 0,0 0-1,0 0 1,0 0 0,0 0-1,0 0 1,0 0 0,0 0-1,0 0 1,0-1 0,0 1-1,0 0 1,0 0 0,0 0-1,0 0 1,0 0 0,0 0-1,0 0 1,0 0 0,1 0-1,-1 0 1,0-1 0,0 1-1,0 0 1,0 0 0,0 0-1,0 0 1,0 0 0,0 0-1,0 0 1,0 0 0,1 0-1,-1 0 1,0 0 0,0 0-1,0 0 1,0 0 0,0 0-1,0 0 1,1 0 0,-79 1 1949,-103-3 521,160 0-2274,-6-2 544,-1 2 0,1 1-1,-52 5 1,75-3-642,-1 1-1,1 0 0,0 0 1,0 0-1,-1 0 1,2 1-1,-1-1 0,0 1 1,0 0-1,1 0 1,0 0-1,-1 1 1,1-1-1,1 1 0,-1 0 1,0 0-1,1 0 1,-3 6-1,-5 11 148,1 0 0,-9 29 0,16-43-190,-49 166 738,-32 212 1,66-291-717,-76 492 424,91-568-518,-12 159 2,13-175-16,1-1 0,0 1 0,0-1 0,0 0 0,1 1 0,-1-1 0,0 1 0,0-1 0,1 1-1,-1-1 1,1 0 0,-1 1 0,1-1 0,0 0 0,-1 1 0,1-1 0,0 0 0,0 0 0,0 0 0,0 0 0,0 0-1,0 0 1,2 2 0,2-1-13,-1-1 0,0 1-1,1-1 1,-1 0 0,1 0-1,8 0 1,246 14-68,-80-6-460,-160-8-411,1 0 0,-1-1 0,20-4-1,-32 3 144,-1 0-1,1 0 0,0-1 0,-1 0 0,1-1 0,-1 1 0,0-1 1,0-1-1,0 1 0,0-1 0,-1 0 0,6-5 0,4-6-2667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0.135"/>
    </inkml:context>
    <inkml:brush xml:id="br0">
      <inkml:brushProperty name="width" value="0.05" units="cm"/>
      <inkml:brushProperty name="height" value="0.05" units="cm"/>
    </inkml:brush>
  </inkml:definitions>
  <inkml:trace contextRef="#ctx0" brushRef="#br0">1 267 6373,'0'0'-46,"3"0"270,-1 1-147,0-1 1,0 1 0,0-1-1,0 1 1,0 0 0,0 0-1,0 0 1,0 0 0,-1 0-1,1 0 1,0 0 0,-1 0-1,1 1 1,-1-1 0,1 1-1,-1-1 1,0 1 0,1 0-1,-1-1 1,0 1 0,0 0-1,0 0 1,0 2 0,41 87 1644,32 97-461,-72-181-1235,42 95-48,-32-83-19,1 7-26,-12-26 60,-1 0 0,0 1 0,0-1 0,0 1 0,0-1 0,0 0 1,0 1-1,1-1 0,-1 0 0,0 1 0,0-1 0,0 0 0,1 1 1,-1-1-1,0 0 0,1 0 0,-1 1 0,0-1 0,1 0 0,-1 0 0,0 0 1,1 1-1,-1-1 0,0 0 0,1 0 0,-1 0 0,0 0 0,1 0 0,-1 0 1,1 0-1,-1 0 0,0 0 0,1 0 0,-1 0 0,1 0 0,-1 0 0,0 0 1,1 0-1,-1 0 0,0 0 0,1 0 0,-1 0 0,1-1 0,-1 1 1,1 0-1,3-2-9,0-1 0,0 1 0,0-1 1,0 0-1,-1 0 0,1 0 0,-1-1 0,1 1 1,-1-1-1,0 0 0,3-6 0,12-27-141,-2 0 0,21-76-1,18-92-209,-12 55 122,-35 124 164,-6 17 132,1 0-1,0 0 1,1 0-1,-1 0 1,8-10-1,-9 16 74,0 1 19,2-1-101,0 0-1,1 0 1,0 1 0,0 0 0,0 0-1,0 0 1,0 0 0,0 1 0,0-1 0,0 1-1,1 1 1,8-1 0,28-6-450,-17 2 21,43-10-5288,-49 10 3265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8.488"/>
    </inkml:context>
    <inkml:brush xml:id="br0">
      <inkml:brushProperty name="width" value="0.05" units="cm"/>
      <inkml:brushProperty name="height" value="0.05" units="cm"/>
    </inkml:brush>
  </inkml:definitions>
  <inkml:trace contextRef="#ctx0" brushRef="#br0">1 5 7241,'0'0'-141,"4"-4"1792,4 49 1702,-5 178 3075,-9-74-8917,5-83-7199,1-50 5189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8.868"/>
    </inkml:context>
    <inkml:brush xml:id="br0">
      <inkml:brushProperty name="width" value="0.05" units="cm"/>
      <inkml:brushProperty name="height" value="0.05" units="cm"/>
    </inkml:brush>
  </inkml:definitions>
  <inkml:trace contextRef="#ctx0" brushRef="#br0">24 1 9085,'0'0'83,"1"0"0,0 0 0,-1 0 0,1 0 0,0 0 0,-1 1 0,1-1 0,0 0 0,-1 0 0,1 0 0,0 1 0,-1-1 0,1 1 0,-1-1 0,1 0 0,-1 1 0,1-1 0,0 2 0,0 2 113,0 0 1,-1 0 0,1 0-1,-1 0 1,0 0 0,0 1 0,0-1-1,-1 0 1,-1 7 0,-1 7 467,-1 91 2300,-17 211 712,17-300-3989,1-2-2496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09.793"/>
    </inkml:context>
    <inkml:brush xml:id="br0">
      <inkml:brushProperty name="width" value="0.05" units="cm"/>
      <inkml:brushProperty name="height" value="0.05" units="cm"/>
    </inkml:brush>
  </inkml:definitions>
  <inkml:trace contextRef="#ctx0" brushRef="#br0">0 58 8133,'0'-30'-208,"0"28"352,4-12 2082,1 12-1914,0 0 0,0 0 1,0 1-1,1-1 0,-1 1 0,0 0 0,1 1 1,10-1-1,51 5 579,-25-1-374,31-1 164,105 5 1512,-176-7-2146,0 0 1,0 1-1,0-1 0,0 1 0,0-1 1,0 1-1,0 0 0,0 0 1,-1-1-1,1 1 0,0 1 0,-1-1 1,1 0-1,-1 0 0,1 1 0,-1-1 1,1 0-1,-1 1 0,0-1 1,0 1-1,0 0 0,0-1 0,0 1 1,0 0-1,0 0 0,-1 0 1,1 0-1,-1 0 0,1-1 0,-1 1 1,1 4-1,-1 5 98,1 0 1,-1 1-1,-1-1 0,-3 17 1,1-9-47,-34 208 829,13-97-470,-72 524 1020,82-543-1346,5 1-1,4-1 1,13 130 0,-6-224-140,2 36-221,-4-50 198,0 0-1,0 0 1,0 0 0,-1-1-1,1 1 1,-1 0 0,0 0-1,1 0 1,-1-1 0,0 1-1,-1 0 1,1-1 0,0 1-1,-3 2 1,2-4 10,0 1 0,-1-1-1,1 1 1,-1-1 0,0 0 0,1 0 0,-1 0-1,0 0 1,0-1 0,1 1 0,-1-1 0,0 1-1,0-1 1,0 0 0,0 0 0,-5-1 0,-48-9-1130,52 9 956,-7-1-469,0 0-515,0-1 1,0 0-1,-11-5 1,18 6 232,1 0-1,0 1 1,0-1 0,0 0 0,1 0 0,-1-1 0,0 1 0,-3-5 0,0-3-4009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0.257"/>
    </inkml:context>
    <inkml:brush xml:id="br0">
      <inkml:brushProperty name="width" value="0.05" units="cm"/>
      <inkml:brushProperty name="height" value="0.05" units="cm"/>
    </inkml:brush>
  </inkml:definitions>
  <inkml:trace contextRef="#ctx0" brushRef="#br0">6 11 9229,'9'-10'-6,"-10"16"1786,-3 9-1579,-3 68 1701,5-1-1,11 136 1,-1-106-892,8 148 969,8 239 1346,-23-455-3868,10 73 0,-11-114 426,0-1-200,0 0-1,0 0 1,1 0-1,-1 0 1,0 0-1,1 0 0,0 0 1,-1 0-1,1 0 1,0 0-1,0 0 1,0 0-1,0 0 0,0 0 1,0-1-1,1 1 1,-1 0-1,1-1 1,-1 1-1,4 2 0,-3-5-181,-1 0 1,1 0-1,0-1 0,-1 1 0,1 0 0,-1 0 0,0-1 0,1 1 0,-1-1 0,0 1 0,0-1 0,0 1 1,0-1-1,0 0 0,0 0 0,1-2 0,7-19-4515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0.911"/>
    </inkml:context>
    <inkml:brush xml:id="br0">
      <inkml:brushProperty name="width" value="0.05" units="cm"/>
      <inkml:brushProperty name="height" value="0.05" units="cm"/>
    </inkml:brush>
  </inkml:definitions>
  <inkml:trace contextRef="#ctx0" brushRef="#br0">40 131 9621,'-3'-1'69,"1"0"1,-1-1-1,1 1 1,0 0-1,0-1 1,0 0-1,0 1 1,0-1-1,0 0 1,0 0-1,0 0 1,1 0-1,-1 0 1,1-1-1,-1 1 1,1 0-1,0-1 1,0 1-1,0-1 1,0 1-1,1-1 1,-1 0-1,1 1 1,-1-1-1,1 0 1,0 1-1,0-1 1,0 0-1,0 1 1,1-1-1,-1 1 1,1-1-1,0 0 1,-1 1-1,1-1 1,0 1-1,0-1 1,1 1-1,-1 0 1,1 0-1,-1-1 1,1 1-1,-1 0 1,1 0-1,0 0 1,0 1-1,4-4 1,-3 2 1,1 1 1,0-1-1,0 1 1,0 0-1,0 0 1,0 0 0,0 1-1,1 0 1,-1-1-1,0 1 1,1 1 0,-1-1-1,1 1 1,-1-1-1,1 1 1,-1 1-1,1-1 1,-1 1 0,1-1-1,-1 1 1,1 1-1,-1-1 1,8 4 0,-9-4-31,1 1 1,-1-1 0,0 1 0,0 0 0,0 0 0,0 0 0,0 1 0,0-1-1,0 1 1,-1-1 0,1 1 0,-1 0 0,1 0 0,-1 0 0,0 0-1,-1 1 1,1-1 0,0 0 0,-1 1 0,0-1 0,0 1 0,0 0 0,0-1-1,-1 1 1,1 0 0,-1 0 0,0-1 0,-1 7 0,-1-1 67,0 0 1,-1 0 0,0 0-1,-1 0 1,-9 16 0,8-17 245,1 0 0,0 0 1,0 0-1,1 1 0,0 0 0,-2 12 1,5-19-284,0-1 1,0 1-1,1-1 0,-1 1 1,0 0-1,1-1 0,-1 1 1,1-1-1,0 1 1,-1-1-1,1 0 0,0 1 1,0-1-1,0 0 1,0 1-1,0-1 0,0 0 1,0 0-1,0 0 1,1 0-1,-1 0 0,0 0 1,1 0-1,-1 0 0,1-1 1,-1 1-1,1 0 1,1 0-1,50 14 857,-46-14-788,76 9 525,-7-1-5178,-28 4-7450,-40-9 7423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1.301"/>
    </inkml:context>
    <inkml:brush xml:id="br0">
      <inkml:brushProperty name="width" value="0.05" units="cm"/>
      <inkml:brushProperty name="height" value="0.05" units="cm"/>
    </inkml:brush>
  </inkml:definitions>
  <inkml:trace contextRef="#ctx0" brushRef="#br0">293 0 8917,'0'1'45,"1"-1"-1,-1 1 1,1-1 0,-1 1-1,1-1 1,-1 1 0,0 0-1,1-1 1,-1 1 0,0-1-1,1 1 1,-1 0 0,0-1-1,0 1 1,0 0 0,1 0 0,-1-1-1,0 1 1,0 0 0,0-1-1,0 1 1,0 0 0,0-1-1,-1 1 1,1 0 0,0-1-1,0 1 1,0 0 0,-1-1-1,1 1 1,0 0 0,-1-1 0,0 2-1,0-1 83,-1 1 1,0-1-1,0 0 0,1 0 0,-1 0 0,0 0 1,0 0-1,0 0 0,-1 0 0,-3 0 1,-56 6 1421,60-7-1540,-39 1 226,-58 3-1066,88-2-1133,0 0 1,0 0-1,-17 6 0,24-6-1123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1.644"/>
    </inkml:context>
    <inkml:brush xml:id="br0">
      <inkml:brushProperty name="width" value="0.05" units="cm"/>
      <inkml:brushProperty name="height" value="0.05" units="cm"/>
    </inkml:brush>
  </inkml:definitions>
  <inkml:trace contextRef="#ctx0" brushRef="#br0">380 0 7477,'2'1'57,"-1"0"-1,0 0 1,0 0 0,1 0 0,-1 0 0,0 0 0,0 0 0,0 1-1,0-1 1,0 0 0,-1 1 0,1-1 0,0 0 0,0 3-1,-1-3 6,0-1-1,0 1 0,0 0 0,0-1 1,0 1-1,0-1 0,0 1 0,0 0 0,-1-1 1,1 1-1,0-1 0,0 1 0,-1-1 0,1 1 1,0-1-1,-1 1 0,1-1 0,0 1 1,-1-1-1,1 1 0,-1-1 0,1 1 0,-1-1 1,0 1-1,-4 1 234,-1 1 0,1-1 1,-1 0-1,1 0 0,-1-1 0,-9 2 0,-47 6 521,-65 1-1,0-10-7379,112-2 4187,5-1-383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2.002"/>
    </inkml:context>
    <inkml:brush xml:id="br0">
      <inkml:brushProperty name="width" value="0.05" units="cm"/>
      <inkml:brushProperty name="height" value="0.05" units="cm"/>
    </inkml:brush>
  </inkml:definitions>
  <inkml:trace contextRef="#ctx0" brushRef="#br0">44 1 6821,'0'1'2675,"0"15"-2178,-30 198 5138,20-122-4550,8-76-1346,1 0-1,0 0 1,1 0-1,1 0 1,4 23 0,-3-32-380,-1-1 0,1 1 0,0-1 0,1 0-1,-1 1 1,1-1 0,1 0 0,-1 0 0,1-1 0,0 1 0,0-1 0,0 0 0,1 0 0,0 0 0,6 5 0,6 0-2391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2.363"/>
    </inkml:context>
    <inkml:brush xml:id="br0">
      <inkml:brushProperty name="width" value="0.05" units="cm"/>
      <inkml:brushProperty name="height" value="0.05" units="cm"/>
    </inkml:brush>
  </inkml:definitions>
  <inkml:trace contextRef="#ctx0" brushRef="#br0">1102 1 6713,'-5'-1'-74,"-1"1"256,1 0 0,0 0 0,-1 1 1,1 0-1,0 0 0,0 0 1,0 0-1,0 1 0,-8 4 1,-7 0 329,-393 93 6060,-67 18-978,362-85-5839,119-33 119,-1 1 1,0 0-1,0 0 1,0 0-1,0-1 1,0 1-1,0 0 1,0 0 0,0 0-1,0 0 1,0-1-1,0 1 1,0 0-1,0 0 1,0 0-1,0-1 1,0 1 0,0 0-1,0 0 1,0 0-1,0-1 1,-1 1-1,1 0 1,0 0-1,0 0 1,0 0 0,0 0-1,-1-1-627,1 1 628,0 0 0,0-1-1,-1 1 1,1 0-1,0 0 1,0 0-1,0 0 1,-1 0-1,1 0 1,0 0 0,0 0-1,0 0 1,-1 0-1,1 0 1,0 0-1,0 0 1,0 0-1,0 0 1,-1 0 0,1 0-1,0 0 1,0 0-1,-1 1 1,17-13-6669,-6 9 1825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13.076"/>
    </inkml:context>
    <inkml:brush xml:id="br0">
      <inkml:brushProperty name="width" value="0.05" units="cm"/>
      <inkml:brushProperty name="height" value="0.05" units="cm"/>
    </inkml:brush>
  </inkml:definitions>
  <inkml:trace contextRef="#ctx0" brushRef="#br0">503 103 9573,'-18'15'13,"17"-15"159,-1 0 1,0 0 0,1 0 0,-1 0-1,0 0 1,1-1 0,-1 1 0,1 0 0,-1-1-1,1 1 1,-1-1 0,1 0 0,-1 1-1,1-1 1,-1 0 0,-1-2 0,2 2-74,0 0 1,1 1 0,-1-1-1,1 0 1,0 0 0,-1 0-1,1 0 1,0 0 0,-1 0-1,1 1 1,0-1 0,0 0-1,0 0 1,0 0 0,0 0-1,0 0 1,0 0 0,0 0-1,0 0 1,1 0 0,-1-1-1,2-2 42,-1 0-1,1 1 0,0-1 0,0 1 0,0-1 0,0 1 0,1 0 0,0-1 0,-1 1 0,1 1 0,6-6 0,0 2 13,-1 1 1,1 0-1,0 0 0,0 1 0,0 1 0,0-1 1,1 1-1,16-2 0,-24 4-134,0 1 0,1-1 1,-1 1-1,0 0 0,0 0 0,0 0 0,1 0 0,-1 0 1,0 1-1,0-1 0,1 1 0,-1-1 0,0 1 0,0 0 1,0 0-1,0 0 0,0 0 0,0 0 0,0 0 0,0 1 1,-1-1-1,1 0 0,0 1 0,-1 0 0,1-1 0,-1 1 1,0 0-1,1 0 0,-1 0 0,0 0 0,0 0 0,0 0 1,0 0-1,-1 0 0,1 0 0,0 0 0,-1 0 0,0 1 1,1-1-1,-1 0 0,0 0 0,0 1 0,-1 3 0,0 2 7,0 1-1,0 0 0,-1-1 0,0 0 0,-1 1 1,0-1-1,0 0 0,-1-1 0,0 1 0,0 0 1,-1-1-1,0 0 0,0 0 0,-13 12 0,-1 0 4,0-1 0,-2-1-1,-35 22 1,-120 66 5,0 0 21,153-90-54,5-2 7,-1-1-1,0-1 1,-21 8 0,40-18-40,11-17-411,-5 9 450,1 2-1,-1-1 1,1 1 0,0 0 0,0 0-1,0 0 1,1 1 0,0 1 0,0-1-1,0 1 1,0 0 0,0 1-1,0 0 1,1 1 0,-1-1 0,1 1-1,-1 1 1,1 0 0,0 0-1,-1 1 1,1 0 0,-1 0 0,1 1-1,-1 0 1,0 0 0,13 7-1,32 17 252,-35-15-37,1-2 1,1 0-1,32 10 0,-46-18-226,1 1-1,-1-1 1,0 0-1,1-1 1,-1 0-1,1 0 1,-1 0-1,1-1 1,-1 0-1,0 0 1,0 0-1,1-1 1,-1 0-1,0 0 1,0-1-1,7-4 1,-7 4-726,15-9-1094,-15 8-2292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3:50.865"/>
    </inkml:context>
    <inkml:brush xml:id="br0">
      <inkml:brushProperty name="width" value="0.05" units="cm"/>
      <inkml:brushProperty name="height" value="0.05" units="cm"/>
    </inkml:brush>
  </inkml:definitions>
  <inkml:trace contextRef="#ctx0" brushRef="#br0">33 80 5605,'-6'20'-353,"4"-14"2820,6-13-2225,-2 1-149,1 0 0,0 0 1,1 0-1,-1 1 0,1-1 1,0 1-1,1 0 0,-1 0 1,1 1-1,0-1 0,0 1 1,0 0-1,1 0 1,9-5-1,-6 6-9,1-1 0,0 1 0,-1 1 1,1 0-1,0 0 0,11 0 0,-15 1-38,0 1 0,0 0 0,1 1 0,-1-1-1,0 1 1,0 0 0,0 1 0,0-1 0,-1 1 0,1 0-1,10 6 1,-7-3 12,-1 1 0,0 0 0,0 0 0,10 11 0,-15-14-45,0 1 1,0 0 0,0 0 0,-1 0 0,0 0 0,0 1 0,0-1 0,0 0 0,-1 1 0,0 0 0,0-1-1,1 7 1,-1 1 29,0 0 0,-1 0 0,-1 0 0,0-1 0,0 1-1,-1 0 1,-1 0 0,0-1 0,0 0 0,-1 1 0,-1-1 0,0-1-1,0 1 1,-1-1 0,0 0 0,-1 0 0,-12 13 0,0 1-34,-2 0 0,0-2 0,-39 32 0,-81 54 333,139-107-257,-5 2 117,12 4 39,12 4-45,-17-11-209,17 6 70,0-2 0,0 0 0,1-1 0,0 0 0,33-1 0,18 3-2076,-63-4 1299,0-1-1,0 0 0,0 0 0,0 0 0,0-1 1,0 0-1,0 0 0,9-3 0,3-2-2090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1.209"/>
    </inkml:context>
    <inkml:brush xml:id="br0">
      <inkml:brushProperty name="width" value="0.05" units="cm"/>
      <inkml:brushProperty name="height" value="0.05" units="cm"/>
    </inkml:brush>
  </inkml:definitions>
  <inkml:trace contextRef="#ctx0" brushRef="#br0">658 38 10141,'0'0'-173,"-7"0"477,-541-34 5007,457 30-9542,79 8-2101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31.553"/>
    </inkml:context>
    <inkml:brush xml:id="br0">
      <inkml:brushProperty name="width" value="0.05" units="cm"/>
      <inkml:brushProperty name="height" value="0.05" units="cm"/>
    </inkml:brush>
  </inkml:definitions>
  <inkml:trace contextRef="#ctx0" brushRef="#br0">558 0 6989,'1'0'29,"0"1"0,0-1 0,-1 0 0,1 1 0,0-1 1,0 1-1,0-1 0,0 1 0,0-1 0,-1 1 0,1 0 1,0-1-1,0 1 0,-1 0 0,1 0 0,-1-1 0,1 1 0,-1 0 1,1 0-1,-1 0 0,1 0 0,-1 0 0,1 1 0,-1-1 29,-1-1 0,1 1 0,-1 0 0,1 0 0,0-1 0,-1 1 1,1 0-1,-1-1 0,1 1 0,-1 0 0,0-1 0,1 1 0,-1-1 0,0 1 0,1-1 0,-1 1 0,0-1 0,0 0 0,1 1 0,-3-1 0,-5 3 301,0 0 0,0-1 0,-1 0 1,-8 1-1,-73 2 2172,-180-12-1,167 1-4264,99 6 1058,-20-3-1319,11-6-3984,6-1 2455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5.926"/>
    </inkml:context>
    <inkml:brush xml:id="br0">
      <inkml:brushProperty name="width" value="0.05" units="cm"/>
      <inkml:brushProperty name="height" value="0.05" units="cm"/>
    </inkml:brush>
  </inkml:definitions>
  <inkml:trace contextRef="#ctx0" brushRef="#br0">92 0 5933,'-1'15'984,"-1"1"0,-1-1 0,0 0 1,-9 25-1,-5 18 489,3 33 1022,-5 126 0,7-46-966,10-148-1735,-3 25-717,4-16-3579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6.264"/>
    </inkml:context>
    <inkml:brush xml:id="br0">
      <inkml:brushProperty name="width" value="0.05" units="cm"/>
      <inkml:brushProperty name="height" value="0.05" units="cm"/>
    </inkml:brush>
  </inkml:definitions>
  <inkml:trace contextRef="#ctx0" brushRef="#br0">11 34 7701,'0'0'-444,"-2"-10"24,-2 2-360,2 0-29,0 0-267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6.698"/>
    </inkml:context>
    <inkml:brush xml:id="br0">
      <inkml:brushProperty name="width" value="0.05" units="cm"/>
      <inkml:brushProperty name="height" value="0.05" units="cm"/>
    </inkml:brush>
  </inkml:definitions>
  <inkml:trace contextRef="#ctx0" brushRef="#br0">52 99 3704,'0'0'33,"-3"-1"26,-8-3 39,8 3 220,-21-8 1512,23 9-1668,0-1 1,1 0-1,-1 0 1,0 1-1,1-1 1,-1 0-1,1 0 1,-1 1-1,1-1 0,-1 0 1,1 0-1,-1 0 1,1 0-1,0 0 1,-1 0-1,1 0 1,0 0-1,0 0 1,0 0-1,0 0 0,0 0 1,0 0-1,0 0 1,0 0-1,0 0 1,1 0-1,-1-1 1,3-1 32,-1 0 1,1 1 0,0 0 0,0-1-1,0 1 1,0 0 0,5-2 0,-6 3-125,10-5 102,0 0-1,0 2 1,1-1 0,-1 1 0,1 1 0,0 0-1,0 1 1,1 1 0,-1 0 0,22 1 0,-19 1-100,0 0 0,0 1 1,0 1-1,0 1 0,-1 0 1,1 1-1,-1 0 0,23 13 1,-26-11-7,0 0 1,-1 1 0,0 1 0,0 0 0,-1 0-1,0 1 1,0 0 0,-1 1 0,12 18-1,-19-26-38,0 1 0,0 0-1,0 0 1,0 0 0,-1 0-1,1 0 1,-1 0 0,0 0-1,0 0 1,-1 0 0,1 1-1,-1-1 1,0 0-1,0 0 1,-1 1 0,1-1-1,-1 0 1,0 0 0,0 0-1,0 1 1,0-1 0,-1 0-1,0-1 1,1 1-1,-1 0 1,-1 0 0,1-1-1,-1 1 1,1-1 0,-1 0-1,0 0 1,0 0 0,-1 0-1,-5 4 1,-6 3 112,-1 0 1,1-1 0,-2 0-1,1-2 1,-1 0 0,-1-1-1,-30 7 1,-3-3 11,-76 5 0,115-14-446,1 0-1,0-1 0,-21-3 0,29 2-6,0 0-1,0 1 0,0-1 1,1 0-1,-1-1 0,0 1 1,0 0-1,-3-3 0,5 3-25,0 0 0,0 0 0,0 0-1,0 0 1,0 0 0,1 0-1,-1 0 1,0 0 0,1 0 0,-1 0-1,0 0 1,1-1 0,-1 1 0,1 0-1,0 0 1,0-1 0,-1 1 0,1 0-1,0-3 1,2-1-2236,10-12-522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7.091"/>
    </inkml:context>
    <inkml:brush xml:id="br0">
      <inkml:brushProperty name="width" value="0.05" units="cm"/>
      <inkml:brushProperty name="height" value="0.05" units="cm"/>
    </inkml:brush>
  </inkml:definitions>
  <inkml:trace contextRef="#ctx0" brushRef="#br0">293 0 7001,'-2'1'2517,"-17"9"-2119,-4 8 270,2 1 0,0 1 0,1 1 1,1 1-1,1 1 0,1 0 0,0 1 1,2 1-1,2 1 0,-22 53 0,23-47-71,2 1 0,1 1 0,2 0-1,-5 56 1,10-62-335,1-1-1,2 0 1,1 1 0,0-1-1,2 0 1,11 36-1,-14-58-468,1 0 0,0 0 0,0 0-1,0-1 1,1 1 0,-1-1 0,1 0 0,0 0-1,1 0 1,-1 0 0,0 0 0,1-1-1,0 1 1,0-1 0,0 0 0,0-1 0,1 1-1,-1-1 1,9 4 0,-6-4-591,0 0 0,0 0 0,0-1 1,0 0-1,1 0 0,-1-1 0,0 0 0,0 0 0,1-1 1,-1 0-1,0 0 0,0-1 0,9-2 0,16-8-4113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7.513"/>
    </inkml:context>
    <inkml:brush xml:id="br0">
      <inkml:brushProperty name="width" value="0.05" units="cm"/>
      <inkml:brushProperty name="height" value="0.05" units="cm"/>
    </inkml:brush>
  </inkml:definitions>
  <inkml:trace contextRef="#ctx0" brushRef="#br0">385 28 9653,'-6'-4'75,"0"1"1,-1-1-1,1 1 0,-1 1 1,0-1-1,0 1 1,0 0-1,0 1 0,0-1 1,0 1-1,-1 1 0,1 0 1,0 0-1,0 0 1,-12 2-1,10 1 125,0-1-1,-1 1 1,1 1 0,1 0-1,-1 0 1,0 1 0,1 0-1,0 0 1,0 1 0,1 0 0,-9 9-1,-1 2 117,1 1 0,0 0-1,2 1 1,0 1 0,1 0 0,1 1-1,1 0 1,-16 43 0,24-54-208,0 0 1,1 0 0,0 0-1,0 1 1,2-1 0,-1 0 0,1 1-1,1-1 1,-1 0 0,4 12-1,-2-14-54,0-1 0,1 1 0,0-1 0,0 0 0,1 0 0,0 0 0,0-1 0,0 1 0,1-1-1,0 0 1,0-1 0,1 1 0,0-1 0,12 9 0,-12-9-36,1-1-1,0-1 1,-1 1-1,1-1 1,0 0 0,1 0-1,-1-1 1,0 0-1,1-1 1,0 1-1,-1-1 1,1-1 0,-1 0-1,1 0 1,0 0-1,-1-1 1,1 0 0,0 0-1,-1-1 1,0 0-1,1 0 1,-1-1 0,0 0-1,0 0 1,0-1-1,-1 0 1,1 0 0,9-8-1,-10 7-33,0 0-1,0-1 0,-1 0 1,1 0-1,-1 0 1,-1 0-1,1-1 1,-1 0-1,0 0 1,-1 0-1,1 0 1,-1-1-1,-1 1 0,0-1 1,0 0-1,0 0 1,-1 1-1,0-1 1,0 0-1,-1 0 1,0 0-1,-1 0 0,0 0 1,0 0-1,0 0 1,-1 0-1,-3-8 1,-4-3-254,0 1 0,-1 0 0,-20-28 1,-12-19-5352,38 44 750,4 17 3200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7.886"/>
    </inkml:context>
    <inkml:brush xml:id="br0">
      <inkml:brushProperty name="width" value="0.05" units="cm"/>
      <inkml:brushProperty name="height" value="0.05" units="cm"/>
    </inkml:brush>
  </inkml:definitions>
  <inkml:trace contextRef="#ctx0" brushRef="#br0">5 30 6773,'2'-2'-18,"0"0"199,0-1 0,0 1 0,0 0 0,0 0 0,0 0 0,1 0 0,-1 0 0,1 0 0,-1 1 0,1-1 0,0 1 0,-1 0 0,1 0 0,5-2 0,-6 4-94,-1 0-1,0-1 1,1 1-1,-1 0 1,0 0 0,1-1-1,-1 1 1,0 0-1,0 0 1,0 0-1,0 1 1,0-1 0,0 0-1,0 0 1,0 1-1,0-1 1,-1 0-1,1 1 1,0-1-1,0 3 1,12 32 1224,-12-33-1168,8 31 599,-1 0 0,-3 1 0,0-1 0,-2 1 0,-2 0 0,-3 40 1,-3-9 279,-4-1 1,-22 86 0,-23 16-1360,44-142-1962,5-16-1079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8.256"/>
    </inkml:context>
    <inkml:brush xml:id="br0">
      <inkml:brushProperty name="width" value="0.05" units="cm"/>
      <inkml:brushProperty name="height" value="0.05" units="cm"/>
    </inkml:brush>
  </inkml:definitions>
  <inkml:trace contextRef="#ctx0" brushRef="#br0">221 8 9829,'0'0'484,"-39"-6"-220,25 6-32,-2 0-36,-2 0-88,-4-2-120,3 2-192,1 0-244,-1 2-248,3-4-340,0 4-516,2 0-885,5 0-435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07:08:28.590"/>
    </inkml:context>
    <inkml:brush xml:id="br0">
      <inkml:brushProperty name="width" value="0.05" units="cm"/>
      <inkml:brushProperty name="height" value="0.05" units="cm"/>
    </inkml:brush>
  </inkml:definitions>
  <inkml:trace contextRef="#ctx0" brushRef="#br0">472 0 7077,'1'0'55,"-1"1"0,0-1 0,1 1 0,-1-1-1,1 0 1,-1 1 0,0-1 0,1 1 0,-1-1 0,0 1 0,1-1 0,-1 1 0,0-1 0,0 1 0,0-1 0,0 1 0,1-1 0,-1 1 0,0 0 0,0-1 0,0 1 0,0-1 0,0 1 0,0-1 0,0 1 0,0 0 0,-1-1 0,1 1 0,0-1 0,0 1 0,0-1 0,-1 1 0,1 0 0,-1 0 47,-1 1-1,1-1 1,-1 0 0,1 0 0,-1 0 0,1 0 0,-1 0 0,0 0 0,1 0 0,-4 0 0,-49 11 1004,51-12-1015,-141 19 313,-67 11-7652,168-21 4684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zdnet.com/article/quantum-supremacy-milestone-achieved-by-light-emitting-quantum-compute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Quantum computing is a pretty hot topic these days, and with good reason. Quantum computers, even in their infancy, have the power to address very difficult problems in math, chemistry, and physics that even the most powerful supercomputers today would have trouble solving in a timely manner. It’s not that quantum computers can solve problems that classical computers CAN’T: it’s just that they can do so more effectively (for certain types of problems) . The way quantum computers operate is very complex, but at their heart, they make use of some basic quantum mechanics principles such as superposition and entanglement. We’ll be looking at this in more depth during Day 2, but today we’ll focus on developing general intuition for these concepts instead.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In this brief intro today, we’ll be exploring briefly how quantum computers work, what kind of problems they can solve, and what kinds of problems they can’t solve. </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657e4cb36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e657e4cb36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Let’s call upon some prior knowledge that we have and know</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657e4cb3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e657e4cb36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solidFill>
                  <a:schemeClr val="dk1"/>
                </a:solidFill>
              </a:rPr>
              <a:t>In classical computing, information is transferred using binary code.. you may remember binary from a popular movie.. the matrix.. </a:t>
            </a:r>
            <a:endParaRPr b="1"/>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 classical computing, information is transferred using binary code: ones and zeros. You can think of binary code as a light switch that is either off or on, with off being a 0 and on being a 1. A classical bit can be either one of these at a single point in time. </a:t>
            </a:r>
            <a:endParaRPr/>
          </a:p>
          <a:p>
            <a:pPr marL="457200" lvl="0" indent="-298450" algn="l" rtl="0">
              <a:lnSpc>
                <a:spcPct val="100000"/>
              </a:lnSpc>
              <a:spcBef>
                <a:spcPts val="0"/>
              </a:spcBef>
              <a:spcAft>
                <a:spcPts val="0"/>
              </a:spcAft>
              <a:buSzPts val="1100"/>
              <a:buChar char="●"/>
            </a:pPr>
            <a:r>
              <a:rPr lang="en-US"/>
              <a:t>Operations are then applied to these bits that modify them: these operations are irreversible, meaning that if you AND two bits together, the resulting bit cannot be ‘reversed’ to figure out what the input bits were.</a:t>
            </a:r>
            <a:endParaRPr/>
          </a:p>
          <a:p>
            <a:pPr marL="457200" lvl="0" indent="-298450" algn="l" rtl="0">
              <a:lnSpc>
                <a:spcPct val="100000"/>
              </a:lnSpc>
              <a:spcBef>
                <a:spcPts val="0"/>
              </a:spcBef>
              <a:spcAft>
                <a:spcPts val="0"/>
              </a:spcAft>
              <a:buSzPts val="1100"/>
              <a:buChar char="●"/>
            </a:pPr>
            <a:r>
              <a:rPr lang="en-US"/>
              <a:t>A combination and sequency of these logic operations on millions of bits per second is what drives our computers. The development of classical algorithms makes use of logic operations to facilitate a particular task, such as the algorithm that is used to code library functions for division, multiplication, and so forth.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We’ve seen that a single classical bit can only be in one of two states at once. Increasing the number of bits increases the complexity of the system: for two bits, there are a total of four possible states for the system. </a:t>
            </a:r>
            <a:endParaRPr/>
          </a:p>
          <a:p>
            <a:pPr marL="457200" lvl="0" indent="-298450" algn="l" rtl="0">
              <a:lnSpc>
                <a:spcPct val="100000"/>
              </a:lnSpc>
              <a:spcBef>
                <a:spcPts val="0"/>
              </a:spcBef>
              <a:spcAft>
                <a:spcPts val="0"/>
              </a:spcAft>
              <a:buSzPts val="1100"/>
              <a:buChar char="●"/>
            </a:pPr>
            <a:r>
              <a:rPr lang="en-US"/>
              <a:t>Now, let’s take a look at quantum bits. Think of quantum bits as a purely abstract thing for now: don’t worry about their hardware implementation. We’ll look at that later on! </a:t>
            </a:r>
            <a:endParaRPr/>
          </a:p>
          <a:p>
            <a:pPr marL="457200" lvl="0" indent="-298450" algn="l" rtl="0">
              <a:lnSpc>
                <a:spcPct val="100000"/>
              </a:lnSpc>
              <a:spcBef>
                <a:spcPts val="0"/>
              </a:spcBef>
              <a:spcAft>
                <a:spcPts val="0"/>
              </a:spcAft>
              <a:buSzPts val="1100"/>
              <a:buChar char="●"/>
            </a:pPr>
            <a:r>
              <a:rPr lang="en-US"/>
              <a:t>Just like classical bits, quantum bits can also be one or zero: but they have the added ability to be both at once. This is called a </a:t>
            </a:r>
            <a:r>
              <a:rPr lang="en-US" b="1"/>
              <a:t>superposition</a:t>
            </a:r>
            <a:r>
              <a:rPr lang="en-US"/>
              <a:t> and is one of the major differences between the classical and quantum worlds.  As you can see in the first drawing, quantum states can be represented on a sphere, with the 0 and 1 states at opposite poles. </a:t>
            </a:r>
            <a:endParaRPr/>
          </a:p>
          <a:p>
            <a:pPr marL="457200" lvl="0" indent="-298450" algn="l" rtl="0">
              <a:lnSpc>
                <a:spcPct val="100000"/>
              </a:lnSpc>
              <a:spcBef>
                <a:spcPts val="0"/>
              </a:spcBef>
              <a:spcAft>
                <a:spcPts val="0"/>
              </a:spcAft>
              <a:buSzPts val="1100"/>
              <a:buChar char="●"/>
            </a:pPr>
            <a:r>
              <a:rPr lang="en-US"/>
              <a:t>Valid qubit states exist across the entire surface of the sphere. You will note that specific states lying on cartesian axes are illustrated here. There are some of the states the qubit can be in (the plus and minus states, in particular, denote simple superpositions) and we will cover these states more rigorously later. </a:t>
            </a:r>
            <a:endParaRPr/>
          </a:p>
          <a:p>
            <a:pPr marL="457200" lvl="0" indent="-298450" algn="l" rtl="0">
              <a:lnSpc>
                <a:spcPct val="100000"/>
              </a:lnSpc>
              <a:spcBef>
                <a:spcPts val="0"/>
              </a:spcBef>
              <a:spcAft>
                <a:spcPts val="0"/>
              </a:spcAft>
              <a:buSzPts val="1100"/>
              <a:buChar char="●"/>
            </a:pPr>
            <a:r>
              <a:rPr lang="en-US" b="1"/>
              <a:t>The important thing to note is that the qubit can exist in a superposition of 0 and 1 at once: this doesn’t mean that it is BOTH zero and one at the same time, but rather that there is an inherent uncertainty about its state. This uncertainty is fundamental to quantum mechanics, and is a large part of the driving force behind the power of quantum computing.</a:t>
            </a:r>
            <a:endParaRPr b="1"/>
          </a:p>
          <a:p>
            <a:pPr marL="457200" lvl="0" indent="-298450" algn="l" rtl="0">
              <a:lnSpc>
                <a:spcPct val="100000"/>
              </a:lnSpc>
              <a:spcBef>
                <a:spcPts val="0"/>
              </a:spcBef>
              <a:spcAft>
                <a:spcPts val="0"/>
              </a:spcAft>
              <a:buSzPts val="1100"/>
              <a:buChar char="●"/>
            </a:pPr>
            <a:r>
              <a:rPr lang="en-US"/>
              <a:t>The number of possible states a system can occupy increases as 2^n with the number, </a:t>
            </a:r>
            <a:r>
              <a:rPr lang="en-US" i="1"/>
              <a:t> n </a:t>
            </a:r>
            <a:r>
              <a:rPr lang="en-US" i="0"/>
              <a:t>of qubits in the system. This means that we have an exponential amount of states that can be included in a superposition. The ability to perform computation with superpositions of states is what gives quantum algorithms their edge over classical ones.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You can see the difference between classical and quantum bits in the animated maze solver. A classical algorithm, which can only make use of classical bits, will send (iteratively) a bit through the maze, exploring all possible options.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A quantum algorithm, in this case, a qubit superposition state is sent through the maze, </a:t>
            </a:r>
            <a:r>
              <a:rPr lang="en-US" b="1"/>
              <a:t>allowing us to explore multiple pathways at once. </a:t>
            </a:r>
            <a:endParaRPr b="1"/>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If a maze contains 99 dead ends and one solution, you would on average have to try 50 times to get to the correct solution. A quantum algorithm locate the solution pathway in roughly 10 tries.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Entanglement is yet another special property of quantum objects.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*A coin is spinning. The coin is in a muddy, wet box resting on the ocean floor in the deepest part of the ocean. It's pitch black. Don't ask who set the coin spinning to begin with, or how it was brought down there —we're physicists, not storytellers! The point of this is that the coin has a twin spinning in an identical box on the surface of a cold, icy planet billions of light years away. Suddenly, the firs coin stops spinning and falls heads up. At the same instant, the second coin, far enough away that it would take light from our planet billions of years to reach it, will come up tails.*</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How did the second coin 'know' what the first coin would do, and act accordingly? It's clear that no information was communicated, since information cannot travel faster than the speed of light. So what's going on?!</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This 'spooky action at a distance' baffled Einstein so much that he rejected quantum physics! He thought the whole theory had to be wrong, because things like this just weren't possible.</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b="1"/>
              <a:t>Particles that know each other's state instantly in this way are said to be entangled</a:t>
            </a:r>
            <a:r>
              <a:rPr lang="en-US"/>
              <a:t>.  Entangled particles are very useful for quantum computers because the outcomes of their measurements are </a:t>
            </a:r>
            <a:r>
              <a:rPr lang="en-US" b="1"/>
              <a:t>*correlated*</a:t>
            </a:r>
            <a:r>
              <a:rPr lang="en-US"/>
              <a:t>. The entangled coins in the example above will always stop spinning (be measured) with their opposite sides facing up.</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When it comes to particles in quantum circuits, a transformation that is applied to one particle in the set also indirectly affects the other particle, even if it is nowhere near the first particle physically. There are some really cool things that can be done because of this, such as teleportation! We’ll examine this a bit more later. </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Let’s take a look at some fundamental concepts in computer science that will give us a slightly better understanding of the sort of problems that quantum computers are able to solve.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Within the computational complexity zoo, there are a few classes of problems of interest.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a:t>P problems are problems that can be solved efficiently on a classical computer: where the time to find a solution scales as a </a:t>
            </a:r>
            <a:r>
              <a:rPr lang="en-US" b="1"/>
              <a:t>polynomial </a:t>
            </a:r>
            <a:r>
              <a:rPr lang="en-US"/>
              <a:t>function based on the size of the input. </a:t>
            </a:r>
            <a:endParaRPr/>
          </a:p>
          <a:p>
            <a:pPr marL="158750" marR="0" lvl="0" indent="0" algn="l" rtl="0">
              <a:lnSpc>
                <a:spcPct val="100000"/>
              </a:lnSpc>
              <a:spcBef>
                <a:spcPts val="0"/>
              </a:spcBef>
              <a:spcAft>
                <a:spcPts val="0"/>
              </a:spcAft>
              <a:buClr>
                <a:srgbClr val="000000"/>
              </a:buClr>
              <a:buSzPts val="1100"/>
              <a:buFont typeface="Arial"/>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a:t>Some examples are multiplication, which is O(n) and sorting, which is O(nlogn)</a:t>
            </a:r>
            <a:endParaRPr/>
          </a:p>
          <a:p>
            <a:pPr marL="457200" marR="0" lvl="0" indent="-298450" algn="l" rtl="0">
              <a:lnSpc>
                <a:spcPct val="100000"/>
              </a:lnSpc>
              <a:spcBef>
                <a:spcPts val="0"/>
              </a:spcBef>
              <a:spcAft>
                <a:spcPts val="0"/>
              </a:spcAft>
              <a:buClr>
                <a:srgbClr val="000000"/>
              </a:buClr>
              <a:buSzPts val="1100"/>
              <a:buFont typeface="Arial"/>
              <a:buChar char="●"/>
            </a:pPr>
            <a:r>
              <a:rPr lang="en-US"/>
              <a:t>Solving a system of linear equations is O(n^3)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Idea for high school activities: research types of problems that can be solved (optimization, search, constraint satisfaction) and choose a current problem that you think can be solved with QC. Explain breakdown of problem components and ways in which they can be solved.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Volkswagen painting cars using D-Wave annealer</a:t>
            </a:r>
            <a:endParaRPr/>
          </a:p>
          <a:p>
            <a:pPr marL="158750" lvl="0" indent="0" algn="l" rtl="0">
              <a:lnSpc>
                <a:spcPct val="100000"/>
              </a:lnSpc>
              <a:spcBef>
                <a:spcPts val="0"/>
              </a:spcBef>
              <a:spcAft>
                <a:spcPts val="0"/>
              </a:spcAft>
              <a:buSzPts val="1100"/>
              <a:buNone/>
            </a:pPr>
            <a:r>
              <a:rPr lang="en-US"/>
              <a:t>Articles showing both sides of the coin: timeline of real QCs</a:t>
            </a:r>
            <a:endParaRPr/>
          </a:p>
          <a:p>
            <a:pPr marL="158750" lvl="0" indent="0" algn="l" rtl="0">
              <a:lnSpc>
                <a:spcPct val="100000"/>
              </a:lnSpc>
              <a:spcBef>
                <a:spcPts val="0"/>
              </a:spcBef>
              <a:spcAft>
                <a:spcPts val="0"/>
              </a:spcAft>
              <a:buSzPts val="1100"/>
              <a:buNone/>
            </a:pPr>
            <a:r>
              <a:rPr lang="en-US"/>
              <a:t>Dragon’s Den pitch on quantum computing applications</a:t>
            </a:r>
            <a:endParaRPr/>
          </a:p>
          <a:p>
            <a:pPr marL="158750" lvl="0" indent="0" algn="l" rtl="0">
              <a:lnSpc>
                <a:spcPct val="100000"/>
              </a:lnSpc>
              <a:spcBef>
                <a:spcPts val="0"/>
              </a:spcBef>
              <a:spcAft>
                <a:spcPts val="0"/>
              </a:spcAft>
              <a:buSzPts val="1100"/>
              <a:buNone/>
            </a:pPr>
            <a:r>
              <a:rPr lang="en-US"/>
              <a:t>Add plugin for podcast with John Martinez (google)</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NP problems are a class of problems where </a:t>
            </a:r>
            <a:r>
              <a:rPr lang="en-US" b="1"/>
              <a:t>a given solution can be verified in polynomial time, but the time taken to find a solution scales up exponentially with the size to the problem. NP complete problems are basically just a subclass of the really difficult NP problems. </a:t>
            </a:r>
            <a:endParaRPr b="1"/>
          </a:p>
          <a:p>
            <a:pPr marL="457200" lvl="0" indent="-298450" algn="l" rtl="0">
              <a:lnSpc>
                <a:spcPct val="100000"/>
              </a:lnSpc>
              <a:spcBef>
                <a:spcPts val="0"/>
              </a:spcBef>
              <a:spcAft>
                <a:spcPts val="0"/>
              </a:spcAft>
              <a:buSzPts val="1100"/>
              <a:buChar char="●"/>
            </a:pPr>
            <a:r>
              <a:rPr lang="en-US"/>
              <a:t>Frustratingly, some of the most useful and interesting problems fall into this category, such as the traveling salesman problem,  which shows up in vehicle routing algorithms,</a:t>
            </a:r>
            <a:endParaRPr/>
          </a:p>
          <a:p>
            <a:pPr marL="457200" lvl="0" indent="-298450" algn="l" rtl="0">
              <a:lnSpc>
                <a:spcPct val="100000"/>
              </a:lnSpc>
              <a:spcBef>
                <a:spcPts val="0"/>
              </a:spcBef>
              <a:spcAft>
                <a:spcPts val="0"/>
              </a:spcAft>
              <a:buSzPts val="1100"/>
              <a:buChar char="●"/>
            </a:pPr>
            <a:r>
              <a:rPr lang="en-US"/>
              <a:t>Factoring is also in NP: which is why modern encryption standards are so secure. It is very easy to test if two numbers a factors of a larger number, but very hard to find those factors</a:t>
            </a:r>
            <a:endParaRPr/>
          </a:p>
          <a:p>
            <a:pPr marL="457200" lvl="0" indent="-298450" algn="l" rtl="0">
              <a:lnSpc>
                <a:spcPct val="100000"/>
              </a:lnSpc>
              <a:spcBef>
                <a:spcPts val="0"/>
              </a:spcBef>
              <a:spcAft>
                <a:spcPts val="0"/>
              </a:spcAft>
              <a:buSzPts val="1100"/>
              <a:buChar char="●"/>
            </a:pPr>
            <a:r>
              <a:rPr lang="en-US"/>
              <a:t>satisfiability problems, which show up in circuit design, protein folding, and  arbitrarily large Sudoku.</a:t>
            </a:r>
            <a:endParaRPr/>
          </a:p>
          <a:p>
            <a:pPr marL="457200" lvl="0" indent="-298450" algn="l" rtl="0">
              <a:lnSpc>
                <a:spcPct val="100000"/>
              </a:lnSpc>
              <a:spcBef>
                <a:spcPts val="0"/>
              </a:spcBef>
              <a:spcAft>
                <a:spcPts val="0"/>
              </a:spcAft>
              <a:buSzPts val="1100"/>
              <a:buChar char="●"/>
            </a:pPr>
            <a:r>
              <a:rPr lang="en-US"/>
              <a:t>If an algorithm to any NP-C problem were to be found, a solution to all existing NP problems would also be found, collapsing the class of unsolvable problems.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So, what are the implications? If you discover a new algorithm for solving Sudoku really fast, let someone know!</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This algorithm could solve protein folding &amp;  help cure cancer!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 There exists one solution that scientists have found to tackle solving NP problems in polynomial time, and that is through the use of quantum mechanics. </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An efficient algorithm for integer factorization, an NP problems, was found in 1994 by Peter Shor. To create his algorithm, Shor exploited certain mathematical properties of composite numbers and their factors that are particularly well suited to producing the kind of constructive and destructive interference that a quantum computer can thrive on. The NP-complete problems do not seem to share those special properties. To this day, researchers have found only a few other quantum algorithms that appear to provide a speedup from exponential to polynomial time for a problem. </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However, to date a quantum algorithm that can solve NP-complete problems efficiently has not been found, so we are still limited to using only a couple of algorithms. However, application of these algorithms is far reaching. For example, quantum computers can efficiently solve a ‘search’ problem using Grover’s algorithm, requiring on the order of Root(N) iterations (compared to N/2). </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rPr>
              <a:t>Recently, it was proven that quantum computers would be able to solve a class of problems that were completely inaccessible to classical computers: this class is called BQP. This class not only contains all P problems,and some NP problems, but also distinct problems that only quantum computers will be able to solve. </a:t>
            </a:r>
            <a:endParaRPr b="1"/>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Very recently (this year!) a group of scientists compared quantum vs classical algorithms for </a:t>
            </a:r>
            <a:r>
              <a:rPr lang="en-US"/>
              <a:t>verifying the solution to an NP-complete problem when provided with only a part of that solution, and proved that quantum computers would outperform classical ones. </a:t>
            </a:r>
            <a:endParaRPr/>
          </a:p>
          <a:p>
            <a:pPr marL="457200" lvl="0" indent="-298450" algn="l" rtl="0">
              <a:lnSpc>
                <a:spcPct val="100000"/>
              </a:lnSpc>
              <a:spcBef>
                <a:spcPts val="0"/>
              </a:spcBef>
              <a:spcAft>
                <a:spcPts val="0"/>
              </a:spcAft>
              <a:buSzPts val="1100"/>
              <a:buChar char="●"/>
            </a:pPr>
            <a:r>
              <a:rPr lang="en-US"/>
              <a:t>So the field is constantly evolving, and our knowledge of what quantum computing can do is incomplete.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57e4cb36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e657e4cb36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5522a285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e5522a285c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5522a285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e5522a285c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SzPts val="1100"/>
              <a:buNone/>
            </a:pPr>
            <a:r>
              <a:rPr lang="en-US">
                <a:solidFill>
                  <a:schemeClr val="dk1"/>
                </a:solidFill>
              </a:rPr>
              <a:t>Explain the traveling salesman (or shortest path) problem statement.</a:t>
            </a:r>
            <a:br>
              <a:rPr lang="en-US">
                <a:solidFill>
                  <a:schemeClr val="dk1"/>
                </a:solidFill>
              </a:rPr>
            </a:br>
            <a:r>
              <a:rPr lang="en-US">
                <a:solidFill>
                  <a:schemeClr val="dk1"/>
                </a:solidFill>
              </a:rPr>
              <a:t>Tell participants that they will simulate the problem-solving strategy used by a traditional computer and that their performance will be times. </a:t>
            </a:r>
            <a:endParaRPr>
              <a:solidFill>
                <a:schemeClr val="dk1"/>
              </a:solidFill>
            </a:endParaRPr>
          </a:p>
          <a:p>
            <a:pPr marL="228600" lvl="0" indent="0" algn="l" rtl="0">
              <a:lnSpc>
                <a:spcPct val="100000"/>
              </a:lnSpc>
              <a:spcBef>
                <a:spcPts val="0"/>
              </a:spcBef>
              <a:spcAft>
                <a:spcPts val="0"/>
              </a:spcAft>
              <a:buSzPts val="1100"/>
              <a:buNone/>
            </a:pPr>
            <a:r>
              <a:rPr lang="en-US">
                <a:solidFill>
                  <a:schemeClr val="dk1"/>
                </a:solidFill>
              </a:rPr>
              <a:t>Show how to add locations to Google Maps trip </a:t>
            </a:r>
            <a:endParaRPr>
              <a:solidFill>
                <a:schemeClr val="dk1"/>
              </a:solidFill>
            </a:endParaRPr>
          </a:p>
          <a:p>
            <a:pPr marL="228600" lvl="0" indent="0" algn="l" rtl="0">
              <a:lnSpc>
                <a:spcPct val="100000"/>
              </a:lnSpc>
              <a:spcBef>
                <a:spcPts val="0"/>
              </a:spcBef>
              <a:spcAft>
                <a:spcPts val="0"/>
              </a:spcAft>
              <a:buSzPts val="1100"/>
              <a:buNone/>
            </a:pPr>
            <a:r>
              <a:rPr lang="en-US">
                <a:solidFill>
                  <a:schemeClr val="dk1"/>
                </a:solidFill>
              </a:rPr>
              <a:t>The number of cities the participants will be asked to navigate will increase with each iteration and the time for the group to solve it will be recorded. </a:t>
            </a:r>
            <a:endParaRPr>
              <a:solidFill>
                <a:schemeClr val="dk1"/>
              </a:solidFill>
            </a:endParaRPr>
          </a:p>
          <a:p>
            <a:pPr marL="457200" lvl="0" indent="-228600" algn="l" rtl="0">
              <a:lnSpc>
                <a:spcPct val="100000"/>
              </a:lnSpc>
              <a:spcBef>
                <a:spcPts val="0"/>
              </a:spcBef>
              <a:spcAft>
                <a:spcPts val="0"/>
              </a:spcAft>
              <a:buSzPts val="1100"/>
              <a:buNone/>
            </a:pPr>
            <a:r>
              <a:rPr lang="en-US"/>
              <a:t>Record and graph usong Desmos (https://www.desmos.com/) the total travel time for each trip instance. Use the resulting graph to discuss the shortest path algorithm.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 http://quantum-hub.herokuapp.com/app/tsp</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5522a285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e5522a285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First of all, what is quantum annealing? Quantum annealing uses quantum fluctuations in cirucits of superconducting loops to find a minimum energy configuration. Optimization problems can be mapped to this system. The  problem is encoded on to the quantum processor, and the system is allowed to evolve.  The ground state energy of the system will represent the solution to the problem.</a:t>
            </a:r>
            <a:endParaRPr/>
          </a:p>
          <a:p>
            <a:pPr marL="457200" lvl="0" indent="-298450" algn="l" rtl="0">
              <a:lnSpc>
                <a:spcPct val="100000"/>
              </a:lnSpc>
              <a:spcBef>
                <a:spcPts val="0"/>
              </a:spcBef>
              <a:spcAft>
                <a:spcPts val="0"/>
              </a:spcAft>
              <a:buSzPts val="1100"/>
              <a:buChar char="●"/>
            </a:pPr>
            <a:r>
              <a:rPr lang="en-US"/>
              <a:t>D-wave’s qubits are made of superconducting loops, which have a circulating current and corresponding magnetic field. A single qubit can in the 0 or 1 state but can also be in a superposition of these states.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Initially, a single qubit will start in a superposition state in the lowest energy configuration. </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Gradually, the energy barrier is raised, forcing the qubit to collapse into one of two states at the end of the anneal process. As show, there is a 50% probability of the qubit falling in either state. </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However, the probability of the qubit ending up in one of the valleys can be influenced by an applied magnetic field, which can tilt the potential. This magnetic field is externally applied and called a bias. </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So far, we’ve only looked at one qubit and the way a bias can be used to force a ‘decision’ in the superposition. </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a:t>By making use of not only a bias but also a coupler, multiple qubits can be entangled together. The relative energy of each state will now depend on the applied bias as well as the coupling between qubit states. For example, the two-qubit system shown on the left of the slide is going to have four possible states : 00, 01, 10, 11. Depending on the applied bias, coupling strength, the time evolution of this system (in this case) will lead to the ground state being the 11 state. </a:t>
            </a:r>
            <a:endParaRPr dirty="0"/>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 classical Hamiltonian is a mathematical description of some physical system in terms of its energies. You can input any particular state of the system, and the Hamiltonian returns the energy for that state.</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For a quantum system, a Hamiltonian is a function that maps certain states, called </a:t>
            </a:r>
            <a:r>
              <a:rPr lang="en-US" i="1"/>
              <a:t>eigenstates</a:t>
            </a:r>
            <a:r>
              <a:rPr lang="en-US"/>
              <a:t>, to energies. Only when the system is in an eigenstate of the Hamiltonian is its energy well defined and called the </a:t>
            </a:r>
            <a:r>
              <a:rPr lang="en-US" i="1"/>
              <a:t>eigenenergy</a:t>
            </a:r>
            <a:r>
              <a:rPr lang="en-US"/>
              <a:t>. When the system is in any other state, its energy is uncertain. The collection of eigenstates with defined eigenenergies make up the </a:t>
            </a:r>
            <a:r>
              <a:rPr lang="en-US" i="1"/>
              <a:t>eigenspectrum</a:t>
            </a:r>
            <a:r>
              <a:rPr lang="en-US"/>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This is what the energy of the system looks like as a function of time. Each line represents a different energy eigenvalue of the system, and you can see the evolution of these states as a function of time. The anneal will begin with the system in the ground state, or the lowest-energy eigenstate, of the initial system Hamiltonian. This Hamiltonian maps the initial state of the system to the energy values shown at t=0 on this graph. </a:t>
            </a:r>
            <a:endParaRPr/>
          </a:p>
          <a:p>
            <a:pPr marL="457200" lvl="0" indent="-298450" algn="l" rtl="0">
              <a:lnSpc>
                <a:spcPct val="100000"/>
              </a:lnSpc>
              <a:spcBef>
                <a:spcPts val="0"/>
              </a:spcBef>
              <a:spcAft>
                <a:spcPts val="0"/>
              </a:spcAft>
              <a:buSzPts val="1100"/>
              <a:buChar char="●"/>
            </a:pPr>
            <a:r>
              <a:rPr lang="en-US"/>
              <a:t>Then, the problem Hamiltonian is slowly introduced. The idea is to introduce this slowly enough that there is no influence from outside energy sources: this is called an adiabatic process. </a:t>
            </a:r>
            <a:endParaRPr/>
          </a:p>
          <a:p>
            <a:pPr marL="457200" lvl="0" indent="-298450" algn="l" rtl="0">
              <a:lnSpc>
                <a:spcPct val="100000"/>
              </a:lnSpc>
              <a:spcBef>
                <a:spcPts val="0"/>
              </a:spcBef>
              <a:spcAft>
                <a:spcPts val="0"/>
              </a:spcAft>
              <a:buSzPts val="1100"/>
              <a:buChar char="●"/>
            </a:pPr>
            <a:r>
              <a:rPr lang="en-US"/>
              <a:t>Ideally, the system will remain in the ground energy state at all times during the anneal cycle, even if there are points where the other energy eigenstates approach the ground state in energy. </a:t>
            </a:r>
            <a:endParaRPr/>
          </a:p>
          <a:p>
            <a:pPr marL="457200" lvl="0" indent="-298450" algn="l" rtl="0">
              <a:lnSpc>
                <a:spcPct val="100000"/>
              </a:lnSpc>
              <a:spcBef>
                <a:spcPts val="0"/>
              </a:spcBef>
              <a:spcAft>
                <a:spcPts val="0"/>
              </a:spcAft>
              <a:buSzPts val="1100"/>
              <a:buChar char="●"/>
            </a:pPr>
            <a:r>
              <a:rPr lang="en-US"/>
              <a:t>At the end of the cycle, the system will be in the minimum energy state of the problem Hamiltonian and will therefore correspond to a solution. </a:t>
            </a:r>
            <a:endParaRPr/>
          </a:p>
          <a:p>
            <a:pPr marL="457200" lvl="0" indent="-298450" algn="l" rtl="0">
              <a:lnSpc>
                <a:spcPct val="100000"/>
              </a:lnSpc>
              <a:spcBef>
                <a:spcPts val="0"/>
              </a:spcBef>
              <a:spcAft>
                <a:spcPts val="0"/>
              </a:spcAft>
              <a:buSzPts val="1100"/>
              <a:buChar char="●"/>
            </a:pPr>
            <a:r>
              <a:rPr lang="en-US"/>
              <a:t>Let’s take a look at this process in steps.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a:t>Because quantum annealing processors naturally return low-energy solutions, problems that can be solved by annealing must therefore be structured in a way that maps this lowest energy state to a real problem solution. This limits the class of problems that annealing can realistically tackle. </a:t>
            </a:r>
            <a:endParaRPr dirty="0"/>
          </a:p>
          <a:p>
            <a:pPr marL="457200" lvl="0" indent="-228600" algn="l" rtl="0">
              <a:lnSpc>
                <a:spcPct val="100000"/>
              </a:lnSpc>
              <a:spcBef>
                <a:spcPts val="0"/>
              </a:spcBef>
              <a:spcAft>
                <a:spcPts val="0"/>
              </a:spcAft>
              <a:buSzPts val="1100"/>
              <a:buNone/>
            </a:pP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 Volkswagen used D-Wave’s SDK for annealing to create software that finds the optimal cycle for color swaps during their car paining assembly line</a:t>
            </a: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 Menten AI used a hybrid optimization/machine learning approach to explore new sequences when designing peptides with enhanced drug properties. </a:t>
            </a:r>
            <a:endParaRPr dirty="0"/>
          </a:p>
          <a:p>
            <a:pPr marL="457200" lvl="0" indent="-228600" algn="l" rtl="0">
              <a:lnSpc>
                <a:spcPct val="100000"/>
              </a:lnSpc>
              <a:spcBef>
                <a:spcPts val="0"/>
              </a:spcBef>
              <a:spcAft>
                <a:spcPts val="0"/>
              </a:spcAft>
              <a:buSzPts val="1100"/>
              <a:buNone/>
            </a:pP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 </a:t>
            </a:r>
            <a:r>
              <a:rPr lang="en-US" dirty="0" err="1"/>
              <a:t>QxBranch</a:t>
            </a:r>
            <a:r>
              <a:rPr lang="en-US" dirty="0"/>
              <a:t> is using quantum a machine learning to improve election forecasting, basing their model on the failure of polling to determine the 2016 US election. </a:t>
            </a: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 Researchers are looking at ways to predict market trends and financial crashes using a hybrid quantum/machine learning approach</a:t>
            </a:r>
            <a:endParaRPr dirty="0"/>
          </a:p>
          <a:p>
            <a:pPr marL="457200" lvl="0" indent="-228600" algn="l" rtl="0">
              <a:lnSpc>
                <a:spcPct val="100000"/>
              </a:lnSpc>
              <a:spcBef>
                <a:spcPts val="0"/>
              </a:spcBef>
              <a:spcAft>
                <a:spcPts val="0"/>
              </a:spcAft>
              <a:buSzPts val="1100"/>
              <a:buNone/>
            </a:pPr>
            <a:endParaRPr dirty="0"/>
          </a:p>
          <a:p>
            <a:pPr marL="457200" lvl="0" indent="-228600" algn="l" rtl="0">
              <a:lnSpc>
                <a:spcPct val="100000"/>
              </a:lnSpc>
              <a:spcBef>
                <a:spcPts val="0"/>
              </a:spcBef>
              <a:spcAft>
                <a:spcPts val="0"/>
              </a:spcAft>
              <a:buSzPts val="1100"/>
              <a:buNone/>
            </a:pPr>
            <a:endParaRPr dirty="0"/>
          </a:p>
          <a:p>
            <a:pPr marL="457200" lvl="0" indent="-228600" algn="l" rtl="0">
              <a:lnSpc>
                <a:spcPct val="100000"/>
              </a:lnSpc>
              <a:spcBef>
                <a:spcPts val="0"/>
              </a:spcBef>
              <a:spcAft>
                <a:spcPts val="0"/>
              </a:spcAft>
              <a:buSzPts val="1100"/>
              <a:buNone/>
            </a:pPr>
            <a:endParaRPr sz="1050" dirty="0"/>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e5522a285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e5522a285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https://github.com/dtquantumc/zeroSumSubset</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From common core math standards: matrix multiplication, 2x2 matrices. Can introduce matrices in the context of transforming qubit states on Bloch sphere: this incorporates learning standards into QC quite well. “Work with matrices as transformations of vectors”.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Group discussion should be earlier in the day. </a:t>
            </a:r>
            <a:endParaRPr/>
          </a:p>
          <a:p>
            <a:pPr marL="158750" lvl="0" indent="0" algn="l" rtl="0">
              <a:lnSpc>
                <a:spcPct val="100000"/>
              </a:lnSpc>
              <a:spcBef>
                <a:spcPts val="0"/>
              </a:spcBef>
              <a:spcAft>
                <a:spcPts val="0"/>
              </a:spcAft>
              <a:buSzPts val="1100"/>
              <a:buNone/>
            </a:pPr>
            <a:r>
              <a:rPr lang="en-US"/>
              <a:t>Shared document with multiple contributors and shared answers to a prompt (running questions?)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chemeClr val="dk1"/>
                </a:solidFill>
                <a:latin typeface="Arial"/>
                <a:ea typeface="Arial"/>
                <a:cs typeface="Arial"/>
                <a:sym typeface="Arial"/>
              </a:rPr>
              <a:t>QC areas: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Optimization &amp; logistics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Search (extremely large data sets)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Constraint Satisfaction </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Modeling &amp; predictions of complex behaviors and interactions</a:t>
            </a:r>
            <a:endParaRPr sz="1400">
              <a:solidFill>
                <a:schemeClr val="dk1"/>
              </a:solidFill>
              <a:latin typeface="Arial"/>
              <a:ea typeface="Arial"/>
              <a:cs typeface="Arial"/>
              <a:sym typeface="Arial"/>
            </a:endParaRPr>
          </a:p>
          <a:p>
            <a:pPr marL="22860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400">
                <a:solidFill>
                  <a:schemeClr val="dk1"/>
                </a:solidFill>
                <a:latin typeface="Arial"/>
                <a:ea typeface="Arial"/>
                <a:cs typeface="Arial"/>
                <a:sym typeface="Arial"/>
              </a:rPr>
              <a:t>QC areas: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Optimization &amp; logistics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Search (extremely large data sets)</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Constraint Satisfaction </a:t>
            </a:r>
            <a:endParaRPr sz="1400">
              <a:solidFill>
                <a:schemeClr val="dk1"/>
              </a:solidFill>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Modeling &amp; predictions of complex behaviors and interactions</a:t>
            </a:r>
            <a:endParaRPr sz="1400">
              <a:solidFill>
                <a:schemeClr val="dk1"/>
              </a:solidFill>
              <a:latin typeface="Arial"/>
              <a:ea typeface="Arial"/>
              <a:cs typeface="Arial"/>
              <a:sym typeface="Arial"/>
            </a:endParaRPr>
          </a:p>
          <a:p>
            <a:pPr marL="22860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5522a285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e5522a285c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e5522a285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e5522a285c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e5522a285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e5522a285c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5522a285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e5522a285c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a:t>In the activity, you may have noticed that the D-wave processors provide a noticeable advantage in computation time over classical computer algorithms, namely, that computation time does not scale exponentially with the size of the problem. </a:t>
            </a:r>
            <a:endParaRPr dirty="0"/>
          </a:p>
          <a:p>
            <a:pPr marL="457200" lvl="0" indent="-298450" algn="l" rtl="0">
              <a:lnSpc>
                <a:spcPct val="100000"/>
              </a:lnSpc>
              <a:spcBef>
                <a:spcPts val="0"/>
              </a:spcBef>
              <a:spcAft>
                <a:spcPts val="0"/>
              </a:spcAft>
              <a:buSzPts val="1100"/>
              <a:buChar char="●"/>
            </a:pPr>
            <a:r>
              <a:rPr lang="en-US" dirty="0"/>
              <a:t>This is a key finding! </a:t>
            </a:r>
            <a:endParaRPr dirty="0"/>
          </a:p>
          <a:p>
            <a:pPr marL="457200" lvl="0" indent="-298450" algn="l" rtl="0">
              <a:lnSpc>
                <a:spcPct val="100000"/>
              </a:lnSpc>
              <a:spcBef>
                <a:spcPts val="0"/>
              </a:spcBef>
              <a:spcAft>
                <a:spcPts val="0"/>
              </a:spcAft>
              <a:buSzPts val="1100"/>
              <a:buChar char="●"/>
            </a:pPr>
            <a:r>
              <a:rPr lang="en-US" dirty="0"/>
              <a:t>Just two years ago, there was a lot of debate about whether quantum annealing had any noticeable advantages over classical systems. D-Wave has massively scaled up  and improved the noise error on their systems in recent years, hitting a reliable noise mitigated 2000 qubit processor last year. This development directly led to experimental proof earlier this year that the processors provided a noticeable computational advantage. This became evident in the simulation of quantum magnetism and exotic matter states. </a:t>
            </a:r>
            <a:endParaRPr dirty="0"/>
          </a:p>
          <a:p>
            <a:pPr marL="457200" lvl="0" indent="-298450" algn="l" rtl="0">
              <a:lnSpc>
                <a:spcPct val="100000"/>
              </a:lnSpc>
              <a:spcBef>
                <a:spcPts val="0"/>
              </a:spcBef>
              <a:spcAft>
                <a:spcPts val="0"/>
              </a:spcAft>
              <a:buSzPts val="1100"/>
              <a:buChar char="●"/>
            </a:pPr>
            <a:r>
              <a:rPr lang="en-US" dirty="0"/>
              <a:t>The reason D-Wave has the quantum computing power it does, is because its qubits are easier to initialize and couple than ‘”” real “” qubits. </a:t>
            </a: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Equally as significant as the performance milestone, said D-Wave's team, is the fact that the quantum annealing processors were used to run a practical application, instead of a proof-of-concept or an engineered, synthetic problem with little real-world relevance. Until now, quantum methods have mostly been leveraged </a:t>
            </a:r>
            <a:r>
              <a:rPr lang="en-US" u="sng" dirty="0">
                <a:solidFill>
                  <a:schemeClr val="hlink"/>
                </a:solidFill>
                <a:hlinkClick r:id="rId3"/>
              </a:rPr>
              <a:t>to prove that the technology has the potential to solve practical problems</a:t>
            </a:r>
            <a:r>
              <a:rPr lang="en-US" dirty="0"/>
              <a:t>, and is yet to make tangible marks in the real world.  </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Here’s a series of IBM’s predictions from 2019 about the three milestones on the QC path.  The first of these, quantum annealing, relates to the procesors that D-Wave currently has in operation.</a:t>
            </a:r>
            <a:endParaRPr/>
          </a:p>
          <a:p>
            <a:pPr marL="457200" lvl="0" indent="-298450" algn="l" rtl="0">
              <a:lnSpc>
                <a:spcPct val="100000"/>
              </a:lnSpc>
              <a:spcBef>
                <a:spcPts val="0"/>
              </a:spcBef>
              <a:spcAft>
                <a:spcPts val="0"/>
              </a:spcAft>
              <a:buSzPts val="1100"/>
              <a:buChar char="●"/>
            </a:pPr>
            <a:r>
              <a:rPr lang="en-US"/>
              <a:t>These processors have the advantage of being easier to control than other approaches to QCs, but they are limited in scope to the kinds of problems they can solve (optimization and sampling)</a:t>
            </a:r>
            <a:endParaRPr/>
          </a:p>
          <a:p>
            <a:pPr marL="457200" lvl="0" indent="-298450" algn="l" rtl="0">
              <a:lnSpc>
                <a:spcPct val="100000"/>
              </a:lnSpc>
              <a:spcBef>
                <a:spcPts val="0"/>
              </a:spcBef>
              <a:spcAft>
                <a:spcPts val="0"/>
              </a:spcAft>
              <a:buSzPts val="1100"/>
              <a:buChar char="●"/>
            </a:pPr>
            <a:r>
              <a:rPr lang="en-US"/>
              <a:t>The next step, which is well underway, is the Analog Quantum phase. IBM has recently launched a processor with 65 qubits, and because it is so new the applications breadth and advantages are still unclear. Systems with this amount of qubits are predicted to hold a distinct advantage over supercomputing processors, to solve problems previously intractable. However, their power is still limited by the relatively small number of qubits.</a:t>
            </a:r>
            <a:endParaRPr/>
          </a:p>
          <a:p>
            <a:pPr marL="457200" lvl="0" indent="-298450" algn="l" rtl="0">
              <a:lnSpc>
                <a:spcPct val="100000"/>
              </a:lnSpc>
              <a:spcBef>
                <a:spcPts val="0"/>
              </a:spcBef>
              <a:spcAft>
                <a:spcPts val="0"/>
              </a:spcAft>
              <a:buSzPts val="1100"/>
              <a:buChar char="●"/>
            </a:pPr>
            <a:r>
              <a:rPr lang="en-US"/>
              <a:t>Universal quantum is the ‘final frontier’ and the end goal for scientists. It is estimated that these computers will require 100K functioning qubits to unleash their power. However, there are significant challenges with entangling that many qubits at once, as well as mitigating noise. </a:t>
            </a:r>
            <a:endParaRPr/>
          </a:p>
          <a:p>
            <a:pPr marL="457200" lvl="0" indent="-298450" algn="l" rtl="0">
              <a:lnSpc>
                <a:spcPct val="100000"/>
              </a:lnSpc>
              <a:spcBef>
                <a:spcPts val="0"/>
              </a:spcBef>
              <a:spcAft>
                <a:spcPts val="0"/>
              </a:spcAft>
              <a:buSzPts val="1100"/>
              <a:buChar char="●"/>
            </a:pPr>
            <a:r>
              <a:rPr lang="en-US"/>
              <a:t>Ultimately, even if Universal QC is a long way off, even intermediate state quantum computers will be useful in applications such as finance, chemistry, and medicine.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So we’ve already talked about annealing, which falls into the category of a non-universal quantum computer, and uses superconducting loops to create its qubits</a:t>
            </a:r>
            <a:endParaRPr/>
          </a:p>
          <a:p>
            <a:pPr marL="457200" lvl="0" indent="-298450" algn="l" rtl="0">
              <a:lnSpc>
                <a:spcPct val="100000"/>
              </a:lnSpc>
              <a:spcBef>
                <a:spcPts val="0"/>
              </a:spcBef>
              <a:spcAft>
                <a:spcPts val="0"/>
              </a:spcAft>
              <a:buSzPts val="1100"/>
              <a:buChar char="●"/>
            </a:pPr>
            <a:r>
              <a:rPr lang="en-US"/>
              <a:t>Let’s have a look at two other types of approaches towards universal QC, namely superconducting and ion-trap systems. </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You've seen that objects exhibiting quantum behavior are either very small, very cold, or both. For example, when we took a look at the different types of quantum computing hardware, most of the implementations took advantage of quantum effects manifesting themselves in two ways:</a:t>
            </a:r>
            <a:endParaRPr/>
          </a:p>
          <a:p>
            <a:pPr marL="457200" lvl="0" indent="-298450" algn="l" rtl="0">
              <a:lnSpc>
                <a:spcPct val="100000"/>
              </a:lnSpc>
              <a:spcBef>
                <a:spcPts val="0"/>
              </a:spcBef>
              <a:spcAft>
                <a:spcPts val="0"/>
              </a:spcAft>
              <a:buSzPts val="1100"/>
              <a:buChar char="●"/>
            </a:pPr>
            <a:br>
              <a:rPr lang="en-US" sz="1100" b="0" i="0" u="none" strike="noStrike" cap="none">
                <a:solidFill>
                  <a:srgbClr val="000000"/>
                </a:solidFill>
                <a:latin typeface="Arial"/>
                <a:ea typeface="Arial"/>
                <a:cs typeface="Arial"/>
                <a:sym typeface="Arial"/>
              </a:rPr>
            </a:br>
            <a:r>
              <a:rPr lang="en-US" sz="1100" b="0" i="0" u="none" strike="noStrike" cap="none">
                <a:solidFill>
                  <a:srgbClr val="000000"/>
                </a:solidFill>
                <a:latin typeface="Arial"/>
                <a:ea typeface="Arial"/>
                <a:cs typeface="Arial"/>
                <a:sym typeface="Arial"/>
              </a:rPr>
              <a:t>1. Due to the size of the hardware </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2. Due to the temperature of the hardware</a:t>
            </a:r>
            <a:endParaRPr/>
          </a:p>
          <a:p>
            <a:pPr marL="457200" lvl="0" indent="-298450" algn="l" rtl="0">
              <a:lnSpc>
                <a:spcPct val="100000"/>
              </a:lnSpc>
              <a:spcBef>
                <a:spcPts val="0"/>
              </a:spcBef>
              <a:spcAft>
                <a:spcPts val="0"/>
              </a:spcAft>
              <a:buSzPts val="1100"/>
              <a:buChar char="●"/>
            </a:pPr>
            <a:br>
              <a:rPr lang="en-US" sz="1100" b="0" i="0" u="none" strike="noStrike" cap="none">
                <a:solidFill>
                  <a:srgbClr val="000000"/>
                </a:solidFill>
                <a:latin typeface="Arial"/>
                <a:ea typeface="Arial"/>
                <a:cs typeface="Arial"/>
                <a:sym typeface="Arial"/>
              </a:rPr>
            </a:br>
            <a:br>
              <a:rPr lang="en-US" sz="1100" b="0" i="0" u="none" strike="noStrike" cap="none">
                <a:solidFill>
                  <a:srgbClr val="000000"/>
                </a:solidFill>
                <a:latin typeface="Arial"/>
                <a:ea typeface="Arial"/>
                <a:cs typeface="Arial"/>
                <a:sym typeface="Arial"/>
              </a:rPr>
            </a:br>
            <a:r>
              <a:rPr lang="en-US" sz="1100" b="0" i="0" u="none" strike="noStrike" cap="none">
                <a:solidFill>
                  <a:srgbClr val="000000"/>
                </a:solidFill>
                <a:latin typeface="Arial"/>
                <a:ea typeface="Arial"/>
                <a:cs typeface="Arial"/>
                <a:sym typeface="Arial"/>
              </a:rPr>
              <a:t>Trapped-ion and semiconductor systems based on single electron spins require both of these criteria to be met. Superconducting systems, on the other hand, exploit macroscopic quantum phenomena, which occurs at low temperatures. Similarly, photonic systems do not require low temperatures because the quantum effects come about from the use of single photons at room temperature.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e5522a285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e5522a285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994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classical physics, a single particle should go through </a:t>
            </a:r>
            <a:r>
              <a:rPr lang="en-US" i="1" dirty="0"/>
              <a:t>either</a:t>
            </a:r>
            <a:r>
              <a:rPr lang="en-US" dirty="0"/>
              <a:t> the left of the right slit, so there should only be a single bright spot on the screen. But here’s the crazy part—instead, the exact same interference pattern was observed.</a:t>
            </a:r>
          </a:p>
          <a:p>
            <a:r>
              <a:rPr lang="en-US" dirty="0"/>
              <a:t>A whole branch of physics, called </a:t>
            </a:r>
            <a:r>
              <a:rPr lang="en-US" b="1" dirty="0"/>
              <a:t>quantum mechanics</a:t>
            </a:r>
            <a:r>
              <a:rPr lang="en-US" dirty="0"/>
              <a:t>, had to be invented just to explain this! The only logical explanation is that the photon passes through </a:t>
            </a:r>
            <a:r>
              <a:rPr lang="en-US" b="1" dirty="0"/>
              <a:t>both slits</a:t>
            </a:r>
            <a:r>
              <a:rPr lang="en-US" dirty="0"/>
              <a:t> at once, then interferes with itself. This would mean that the single photon was behaving like a wave! This interference leads to peaks where the waves build up on each other, and troughs where the waves cancel each other out. This idea that the photon can be in multiple places at once is called </a:t>
            </a:r>
            <a:r>
              <a:rPr lang="en-US" b="1" dirty="0"/>
              <a:t>superposition</a:t>
            </a:r>
            <a:r>
              <a:rPr lang="en-US" dirty="0"/>
              <a:t>, and it’s a very important principle in quantum physics. The interference of two waves that causes a superposition is shown below.</a:t>
            </a:r>
          </a:p>
          <a:p>
            <a:endParaRPr lang="en-US" dirty="0"/>
          </a:p>
        </p:txBody>
      </p:sp>
    </p:spTree>
    <p:extLst>
      <p:ext uri="{BB962C8B-B14F-4D97-AF65-F5344CB8AC3E}">
        <p14:creationId xmlns:p14="http://schemas.microsoft.com/office/powerpoint/2010/main" val="946119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a:t>Add </a:t>
            </a:r>
            <a:r>
              <a:rPr lang="en-US" dirty="0" err="1"/>
              <a:t>nbgitpuller</a:t>
            </a:r>
            <a:r>
              <a:rPr lang="en-US" dirty="0"/>
              <a:t> link here: </a:t>
            </a:r>
            <a:endParaRPr dirty="0"/>
          </a:p>
          <a:p>
            <a:pPr marL="457200" lvl="0" indent="-22860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en-US" dirty="0"/>
              <a:t>http://34.145.36.19/hub/user-redirect/git-pull?repo=https%3A%2F%2Fgithub.com%2FWaywardPhoton%2FSTEMNYC_2021&amp;urlpath=tree%2FSTEMNYC_2021%2F&amp;branch=master</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1" dirty="0"/>
              <a:t>1. </a:t>
            </a:r>
            <a:r>
              <a:rPr lang="en-US" dirty="0"/>
              <a:t>In the example above, before we actually measured the position of the electron, we were not sure where exactly the electron was. We say that this the electron is in a </a:t>
            </a:r>
            <a:r>
              <a:rPr lang="en-US" sz="1100" b="1" i="0" u="none" strike="noStrike" cap="none" dirty="0">
                <a:solidFill>
                  <a:srgbClr val="000000"/>
                </a:solidFill>
                <a:latin typeface="Arial"/>
                <a:ea typeface="Arial"/>
                <a:cs typeface="Arial"/>
                <a:sym typeface="Arial"/>
              </a:rPr>
              <a:t>superposition state</a:t>
            </a:r>
            <a:r>
              <a:rPr lang="en-US" dirty="0"/>
              <a:t> of all possible points that are predicted by the wavefunction. The probability of finding the electron at any specific point is determined by the wavefunction.</a:t>
            </a:r>
            <a:endParaRPr dirty="0"/>
          </a:p>
          <a:p>
            <a:pPr marL="457200" lvl="0" indent="-298450" algn="l" rtl="0">
              <a:lnSpc>
                <a:spcPct val="100000"/>
              </a:lnSpc>
              <a:spcBef>
                <a:spcPts val="0"/>
              </a:spcBef>
              <a:spcAft>
                <a:spcPts val="0"/>
              </a:spcAft>
              <a:buSzPts val="1100"/>
              <a:buChar char="●"/>
            </a:pPr>
            <a:r>
              <a:rPr lang="en-US" dirty="0"/>
              <a:t>In the example of the car, we could exactly say where the car was one second before the measurement. We could also determine where the car will be one second after the measurement of its position. But what about the electron? So, where exactly was the electron located before we measured its position? The honest answer is that </a:t>
            </a:r>
            <a:r>
              <a:rPr lang="en-US" i="1" dirty="0"/>
              <a:t>nobody</a:t>
            </a:r>
            <a:r>
              <a:rPr lang="en-US" dirty="0"/>
              <a:t> knows! The probability distribution just says that the electron could be anywhere in that region (with some regions more </a:t>
            </a:r>
            <a:r>
              <a:rPr lang="en-US" dirty="0" err="1"/>
              <a:t>favourable</a:t>
            </a:r>
            <a:r>
              <a:rPr lang="en-US" dirty="0"/>
              <a:t> than others).  The topic of where the electron was prior to measurement has been debated for over a century now and has puzzled the likes of Einstein, Bohr and many other great scientists!</a:t>
            </a:r>
            <a:endParaRPr dirty="0"/>
          </a:p>
          <a:p>
            <a:pPr marL="457200" marR="0" lvl="0" indent="-228600" algn="l" rtl="0">
              <a:lnSpc>
                <a:spcPct val="100000"/>
              </a:lnSpc>
              <a:spcBef>
                <a:spcPts val="0"/>
              </a:spcBef>
              <a:spcAft>
                <a:spcPts val="0"/>
              </a:spcAft>
              <a:buClr>
                <a:srgbClr val="000000"/>
              </a:buClr>
              <a:buSzPts val="1100"/>
              <a:buFont typeface="Arial"/>
              <a:buNone/>
            </a:pPr>
            <a:endParaRPr dirty="0"/>
          </a:p>
          <a:p>
            <a:pPr marL="457200" marR="0" lvl="0" indent="-228600" algn="l" rtl="0">
              <a:lnSpc>
                <a:spcPct val="100000"/>
              </a:lnSpc>
              <a:spcBef>
                <a:spcPts val="0"/>
              </a:spcBef>
              <a:spcAft>
                <a:spcPts val="0"/>
              </a:spcAft>
              <a:buClr>
                <a:srgbClr val="000000"/>
              </a:buClr>
              <a:buSzPts val="1100"/>
              <a:buFont typeface="Arial"/>
              <a:buNone/>
            </a:pPr>
            <a:endParaRPr dirty="0"/>
          </a:p>
          <a:p>
            <a:pPr marL="457200" marR="0" lvl="0" indent="-298450" algn="l" rtl="0">
              <a:lnSpc>
                <a:spcPct val="100000"/>
              </a:lnSpc>
              <a:spcBef>
                <a:spcPts val="0"/>
              </a:spcBef>
              <a:spcAft>
                <a:spcPts val="0"/>
              </a:spcAft>
              <a:buClr>
                <a:srgbClr val="000000"/>
              </a:buClr>
              <a:buSzPts val="1100"/>
              <a:buFont typeface="Arial"/>
              <a:buChar char="●"/>
            </a:pPr>
            <a:r>
              <a:rPr lang="en-US" dirty="0"/>
              <a:t>2. Once we perform a </a:t>
            </a:r>
            <a:r>
              <a:rPr lang="en-US" sz="1100" b="1" i="0" u="none" strike="noStrike" cap="none" dirty="0">
                <a:solidFill>
                  <a:srgbClr val="000000"/>
                </a:solidFill>
                <a:latin typeface="Arial"/>
                <a:ea typeface="Arial"/>
                <a:cs typeface="Arial"/>
                <a:sym typeface="Arial"/>
              </a:rPr>
              <a:t>measurement</a:t>
            </a:r>
            <a:r>
              <a:rPr lang="en-US" dirty="0"/>
              <a:t> to determine the position of the electron, we say that the </a:t>
            </a:r>
            <a:r>
              <a:rPr lang="en-US" b="1" dirty="0"/>
              <a:t>wavefunction has collapsed</a:t>
            </a:r>
            <a:r>
              <a:rPr lang="en-US" dirty="0"/>
              <a:t> to that specific position (point C in the example above). Now even if we perform repeated measurements on the same electron, we will still find it only at position C. All the previous information about the probability distribution has been erased from its memory! </a:t>
            </a:r>
            <a:endParaRPr dirty="0"/>
          </a:p>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Sarah 🡪 exit tickets</a:t>
            </a:r>
            <a:endParaRPr/>
          </a:p>
          <a:p>
            <a:pPr marL="457200" lvl="0" indent="-298450" algn="l" rtl="0">
              <a:lnSpc>
                <a:spcPct val="100000"/>
              </a:lnSpc>
              <a:spcBef>
                <a:spcPts val="0"/>
              </a:spcBef>
              <a:spcAft>
                <a:spcPts val="0"/>
              </a:spcAft>
              <a:buSzPts val="1100"/>
              <a:buChar char="●"/>
            </a:pPr>
            <a:r>
              <a:rPr lang="en-US"/>
              <a:t>Assign one co-host for breakout rooms each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We’ve learned that a quantum superposition implies inherent uncertainty in measurement. Generally, when we measure a qubit we do so in the 0 1 basis that we have seen. There are many possible bases that exist: so specifying the basis the qubit is in, as well as the basis you are measuring in, is important! But we will only be using standard bases for the sake of time.</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Let’s take a look at the [1 1 ] state. This state is in a supeposition of 0 and 1: what happens if it is measured? Well, the wavefunction of the state will “collapse” once it is observed into one of the two possible states, 0 or 1, with 50% probability (in this case).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50% probability comes from the composition of the wavefunction. The amplitude squared of these </a:t>
            </a:r>
            <a:r>
              <a:rPr lang="en-US" dirty="0" err="1"/>
              <a:t>compoentns</a:t>
            </a:r>
            <a:r>
              <a:rPr lang="en-US" dirty="0"/>
              <a:t> a and b will give the probability. </a:t>
            </a:r>
          </a:p>
        </p:txBody>
      </p:sp>
    </p:spTree>
    <p:extLst>
      <p:ext uri="{BB962C8B-B14F-4D97-AF65-F5344CB8AC3E}">
        <p14:creationId xmlns:p14="http://schemas.microsoft.com/office/powerpoint/2010/main" val="585659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3166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67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657e4cb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e657e4cb3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 them 5 minutes to play with the question. </a:t>
            </a:r>
          </a:p>
        </p:txBody>
      </p:sp>
    </p:spTree>
    <p:extLst>
      <p:ext uri="{BB962C8B-B14F-4D97-AF65-F5344CB8AC3E}">
        <p14:creationId xmlns:p14="http://schemas.microsoft.com/office/powerpoint/2010/main" val="578308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116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5700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0839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175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657e4cb36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e657e4cb36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657e4cb3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solidFill>
                  <a:schemeClr val="dk1"/>
                </a:solidFill>
              </a:rPr>
              <a:t>We recognize that this is a brand new topic for many of you! We imagine that many questions may arise throughout the next couple of days and we want to ensure we address as many as we can. </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800" dirty="0" err="1">
                <a:solidFill>
                  <a:schemeClr val="dk1"/>
                </a:solidFill>
              </a:rPr>
              <a:t>Jamboard</a:t>
            </a:r>
            <a:r>
              <a:rPr lang="en-US" sz="1800" dirty="0">
                <a:solidFill>
                  <a:schemeClr val="dk1"/>
                </a:solidFill>
              </a:rPr>
              <a:t> Link: https://jamboard.google.com/d/1hOP3clsqb6FcUipw7HDkUBBDc-cMHjmWkIVFYt-irs8/edit?usp=sharing</a:t>
            </a:r>
            <a:endParaRPr sz="1800" dirty="0">
              <a:solidFill>
                <a:schemeClr val="dk1"/>
              </a:solidFill>
            </a:endParaRPr>
          </a:p>
        </p:txBody>
      </p:sp>
      <p:sp>
        <p:nvSpPr>
          <p:cNvPr id="268" name="Google Shape;268;ge657e4cb36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1">
  <p:cSld name="BLANK_1_1_1">
    <p:spTree>
      <p:nvGrpSpPr>
        <p:cNvPr id="1" name="Shape 9"/>
        <p:cNvGrpSpPr/>
        <p:nvPr/>
      </p:nvGrpSpPr>
      <p:grpSpPr>
        <a:xfrm>
          <a:off x="0" y="0"/>
          <a:ext cx="0" cy="0"/>
          <a:chOff x="0" y="0"/>
          <a:chExt cx="0" cy="0"/>
        </a:xfrm>
      </p:grpSpPr>
      <p:sp>
        <p:nvSpPr>
          <p:cNvPr id="10" name="Google Shape;10;p54"/>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4"/>
          <p:cNvSpPr txBox="1">
            <a:spLocks noGrp="1"/>
          </p:cNvSpPr>
          <p:nvPr>
            <p:ph type="sldNum" idx="12"/>
          </p:nvPr>
        </p:nvSpPr>
        <p:spPr>
          <a:xfrm>
            <a:off x="4116400" y="4807375"/>
            <a:ext cx="911100" cy="3360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6"/>
        <p:cNvGrpSpPr/>
        <p:nvPr/>
      </p:nvGrpSpPr>
      <p:grpSpPr>
        <a:xfrm>
          <a:off x="0" y="0"/>
          <a:ext cx="0" cy="0"/>
          <a:chOff x="0" y="0"/>
          <a:chExt cx="0" cy="0"/>
        </a:xfrm>
      </p:grpSpPr>
      <p:sp>
        <p:nvSpPr>
          <p:cNvPr id="177" name="Google Shape;177;p63"/>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3"/>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3"/>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0" name="Google Shape;180;p63"/>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81" name="Google Shape;181;p63"/>
          <p:cNvGrpSpPr/>
          <p:nvPr/>
        </p:nvGrpSpPr>
        <p:grpSpPr>
          <a:xfrm>
            <a:off x="6707938" y="2948000"/>
            <a:ext cx="1732075" cy="2195488"/>
            <a:chOff x="6662738" y="3806825"/>
            <a:chExt cx="1732075" cy="2195488"/>
          </a:xfrm>
        </p:grpSpPr>
        <p:sp>
          <p:nvSpPr>
            <p:cNvPr id="182" name="Google Shape;182;p63"/>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63"/>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63"/>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63"/>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63"/>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63"/>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63"/>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63"/>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63"/>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63"/>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63"/>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63"/>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63"/>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63"/>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63"/>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63"/>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63"/>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63"/>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0" name="Google Shape;200;p63"/>
          <p:cNvGrpSpPr/>
          <p:nvPr/>
        </p:nvGrpSpPr>
        <p:grpSpPr>
          <a:xfrm rot="10800000">
            <a:off x="6518888" y="-12"/>
            <a:ext cx="1551087" cy="2468625"/>
            <a:chOff x="715963" y="3538538"/>
            <a:chExt cx="1551087" cy="2468625"/>
          </a:xfrm>
        </p:grpSpPr>
        <p:sp>
          <p:nvSpPr>
            <p:cNvPr id="201" name="Google Shape;201;p63"/>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63"/>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63"/>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63"/>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63"/>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63"/>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63"/>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63"/>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63"/>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 name="Google Shape;210;p63"/>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 name="Google Shape;211;p63"/>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12"/>
        <p:cNvGrpSpPr/>
        <p:nvPr/>
      </p:nvGrpSpPr>
      <p:grpSpPr>
        <a:xfrm>
          <a:off x="0" y="0"/>
          <a:ext cx="0" cy="0"/>
          <a:chOff x="0" y="0"/>
          <a:chExt cx="0" cy="0"/>
        </a:xfrm>
      </p:grpSpPr>
      <p:sp>
        <p:nvSpPr>
          <p:cNvPr id="213" name="Google Shape;213;p64"/>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14" name="Google Shape;214;p64"/>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15" name="Google Shape;215;p64"/>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16" name="Google Shape;216;p64"/>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17" name="Google Shape;217;p64"/>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600"/>
              </a:spcBef>
              <a:spcAft>
                <a:spcPts val="0"/>
              </a:spcAft>
              <a:buClr>
                <a:schemeClr val="accent5"/>
              </a:buClr>
              <a:buSzPts val="2400"/>
              <a:buFont typeface="Arial"/>
              <a:buNone/>
              <a:defRPr sz="2400">
                <a:solidFill>
                  <a:schemeClr val="accent5"/>
                </a:solidFill>
                <a:latin typeface="Arial"/>
                <a:ea typeface="Arial"/>
                <a:cs typeface="Arial"/>
                <a:sym typeface="Arial"/>
              </a:defRPr>
            </a:lvl1pPr>
            <a:lvl2pPr lvl="1"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2pPr>
            <a:lvl3pPr lvl="2"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3pPr>
            <a:lvl4pPr lvl="3"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4pPr>
            <a:lvl5pPr lvl="4"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5pPr>
            <a:lvl6pPr lvl="5"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6pPr>
            <a:lvl7pPr lvl="6"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7pPr>
            <a:lvl8pPr lvl="7"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8pPr>
            <a:lvl9pPr lvl="8" algn="ctr">
              <a:lnSpc>
                <a:spcPct val="100000"/>
              </a:lnSpc>
              <a:spcBef>
                <a:spcPts val="0"/>
              </a:spcBef>
              <a:spcAft>
                <a:spcPts val="0"/>
              </a:spcAft>
              <a:buClr>
                <a:schemeClr val="accent5"/>
              </a:buClr>
              <a:buSzPts val="2400"/>
              <a:buFont typeface="Arial"/>
              <a:buNone/>
              <a:defRPr sz="2400">
                <a:solidFill>
                  <a:schemeClr val="accent5"/>
                </a:solidFill>
                <a:latin typeface="Arial"/>
                <a:ea typeface="Arial"/>
                <a:cs typeface="Arial"/>
                <a:sym typeface="Arial"/>
              </a:defRPr>
            </a:lvl9pPr>
          </a:lstStyle>
          <a:p>
            <a:endParaRPr/>
          </a:p>
        </p:txBody>
      </p:sp>
      <p:sp>
        <p:nvSpPr>
          <p:cNvPr id="218" name="Google Shape;218;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
        <p:cNvGrpSpPr/>
        <p:nvPr/>
      </p:nvGrpSpPr>
      <p:grpSpPr>
        <a:xfrm>
          <a:off x="0" y="0"/>
          <a:ext cx="0" cy="0"/>
          <a:chOff x="0" y="0"/>
          <a:chExt cx="0" cy="0"/>
        </a:xfrm>
      </p:grpSpPr>
      <p:sp>
        <p:nvSpPr>
          <p:cNvPr id="14" name="Google Shape;14;p5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5"/>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360"/>
              </a:spcBef>
              <a:spcAft>
                <a:spcPts val="0"/>
              </a:spcAft>
              <a:buClr>
                <a:srgbClr val="FFFFFF"/>
              </a:buClr>
              <a:buSzPts val="1800"/>
              <a:buNone/>
              <a:defRPr sz="1800">
                <a:solidFill>
                  <a:srgbClr val="FFFFFF"/>
                </a:solidFill>
              </a:defRPr>
            </a:lvl1pPr>
          </a:lstStyle>
          <a:p>
            <a:endParaRPr/>
          </a:p>
        </p:txBody>
      </p:sp>
      <p:sp>
        <p:nvSpPr>
          <p:cNvPr id="17" name="Google Shape;17;p55"/>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8"/>
        <p:cNvGrpSpPr/>
        <p:nvPr/>
      </p:nvGrpSpPr>
      <p:grpSpPr>
        <a:xfrm>
          <a:off x="0" y="0"/>
          <a:ext cx="0" cy="0"/>
          <a:chOff x="0" y="0"/>
          <a:chExt cx="0" cy="0"/>
        </a:xfrm>
      </p:grpSpPr>
      <p:sp>
        <p:nvSpPr>
          <p:cNvPr id="19" name="Google Shape;19;p56"/>
          <p:cNvSpPr txBox="1">
            <a:spLocks noGrp="1"/>
          </p:cNvSpPr>
          <p:nvPr>
            <p:ph type="ctrTitle"/>
          </p:nvPr>
        </p:nvSpPr>
        <p:spPr>
          <a:xfrm>
            <a:off x="2122525" y="1991825"/>
            <a:ext cx="48990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600"/>
              <a:buNone/>
              <a:defRPr sz="4600">
                <a:solidFill>
                  <a:schemeClr val="dk1"/>
                </a:solidFill>
              </a:defRPr>
            </a:lvl1pPr>
            <a:lvl2pPr lvl="1" algn="ctr">
              <a:lnSpc>
                <a:spcPct val="100000"/>
              </a:lnSpc>
              <a:spcBef>
                <a:spcPts val="0"/>
              </a:spcBef>
              <a:spcAft>
                <a:spcPts val="0"/>
              </a:spcAft>
              <a:buClr>
                <a:schemeClr val="dk1"/>
              </a:buClr>
              <a:buSzPts val="4600"/>
              <a:buNone/>
              <a:defRPr sz="4600">
                <a:solidFill>
                  <a:schemeClr val="dk1"/>
                </a:solidFill>
              </a:defRPr>
            </a:lvl2pPr>
            <a:lvl3pPr lvl="2" algn="ctr">
              <a:lnSpc>
                <a:spcPct val="100000"/>
              </a:lnSpc>
              <a:spcBef>
                <a:spcPts val="0"/>
              </a:spcBef>
              <a:spcAft>
                <a:spcPts val="0"/>
              </a:spcAft>
              <a:buClr>
                <a:schemeClr val="dk1"/>
              </a:buClr>
              <a:buSzPts val="4600"/>
              <a:buNone/>
              <a:defRPr sz="4600">
                <a:solidFill>
                  <a:schemeClr val="dk1"/>
                </a:solidFill>
              </a:defRPr>
            </a:lvl3pPr>
            <a:lvl4pPr lvl="3" algn="ctr">
              <a:lnSpc>
                <a:spcPct val="100000"/>
              </a:lnSpc>
              <a:spcBef>
                <a:spcPts val="0"/>
              </a:spcBef>
              <a:spcAft>
                <a:spcPts val="0"/>
              </a:spcAft>
              <a:buClr>
                <a:schemeClr val="dk1"/>
              </a:buClr>
              <a:buSzPts val="4600"/>
              <a:buNone/>
              <a:defRPr sz="4600">
                <a:solidFill>
                  <a:schemeClr val="dk1"/>
                </a:solidFill>
              </a:defRPr>
            </a:lvl4pPr>
            <a:lvl5pPr lvl="4" algn="ctr">
              <a:lnSpc>
                <a:spcPct val="100000"/>
              </a:lnSpc>
              <a:spcBef>
                <a:spcPts val="0"/>
              </a:spcBef>
              <a:spcAft>
                <a:spcPts val="0"/>
              </a:spcAft>
              <a:buClr>
                <a:schemeClr val="dk1"/>
              </a:buClr>
              <a:buSzPts val="4600"/>
              <a:buNone/>
              <a:defRPr sz="4600">
                <a:solidFill>
                  <a:schemeClr val="dk1"/>
                </a:solidFill>
              </a:defRPr>
            </a:lvl5pPr>
            <a:lvl6pPr lvl="5" algn="ctr">
              <a:lnSpc>
                <a:spcPct val="100000"/>
              </a:lnSpc>
              <a:spcBef>
                <a:spcPts val="0"/>
              </a:spcBef>
              <a:spcAft>
                <a:spcPts val="0"/>
              </a:spcAft>
              <a:buClr>
                <a:schemeClr val="dk1"/>
              </a:buClr>
              <a:buSzPts val="4600"/>
              <a:buNone/>
              <a:defRPr sz="4600">
                <a:solidFill>
                  <a:schemeClr val="dk1"/>
                </a:solidFill>
              </a:defRPr>
            </a:lvl6pPr>
            <a:lvl7pPr lvl="6" algn="ctr">
              <a:lnSpc>
                <a:spcPct val="100000"/>
              </a:lnSpc>
              <a:spcBef>
                <a:spcPts val="0"/>
              </a:spcBef>
              <a:spcAft>
                <a:spcPts val="0"/>
              </a:spcAft>
              <a:buClr>
                <a:schemeClr val="dk1"/>
              </a:buClr>
              <a:buSzPts val="4600"/>
              <a:buNone/>
              <a:defRPr sz="4600">
                <a:solidFill>
                  <a:schemeClr val="dk1"/>
                </a:solidFill>
              </a:defRPr>
            </a:lvl7pPr>
            <a:lvl8pPr lvl="7" algn="ctr">
              <a:lnSpc>
                <a:spcPct val="100000"/>
              </a:lnSpc>
              <a:spcBef>
                <a:spcPts val="0"/>
              </a:spcBef>
              <a:spcAft>
                <a:spcPts val="0"/>
              </a:spcAft>
              <a:buClr>
                <a:schemeClr val="dk1"/>
              </a:buClr>
              <a:buSzPts val="4600"/>
              <a:buNone/>
              <a:defRPr sz="4600">
                <a:solidFill>
                  <a:schemeClr val="dk1"/>
                </a:solidFill>
              </a:defRPr>
            </a:lvl8pPr>
            <a:lvl9pPr lvl="8" algn="ctr">
              <a:lnSpc>
                <a:spcPct val="100000"/>
              </a:lnSpc>
              <a:spcBef>
                <a:spcPts val="0"/>
              </a:spcBef>
              <a:spcAft>
                <a:spcPts val="0"/>
              </a:spcAft>
              <a:buClr>
                <a:schemeClr val="dk1"/>
              </a:buClr>
              <a:buSzPts val="4600"/>
              <a:buNone/>
              <a:defRPr sz="4600">
                <a:solidFill>
                  <a:schemeClr val="dk1"/>
                </a:solidFill>
              </a:defRPr>
            </a:lvl9pPr>
          </a:lstStyle>
          <a:p>
            <a:endParaRPr/>
          </a:p>
        </p:txBody>
      </p:sp>
      <p:sp>
        <p:nvSpPr>
          <p:cNvPr id="20" name="Google Shape;20;p56"/>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56"/>
          <p:cNvGrpSpPr/>
          <p:nvPr/>
        </p:nvGrpSpPr>
        <p:grpSpPr>
          <a:xfrm>
            <a:off x="557947" y="-9"/>
            <a:ext cx="1564584" cy="2825099"/>
            <a:chOff x="0" y="855663"/>
            <a:chExt cx="1257300" cy="2270250"/>
          </a:xfrm>
        </p:grpSpPr>
        <p:sp>
          <p:nvSpPr>
            <p:cNvPr id="22" name="Google Shape;22;p56"/>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56"/>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56"/>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p56"/>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p56"/>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56"/>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28;p56"/>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 name="Google Shape;29;p56"/>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 name="Google Shape;30;p56"/>
          <p:cNvGrpSpPr/>
          <p:nvPr/>
        </p:nvGrpSpPr>
        <p:grpSpPr>
          <a:xfrm rot="-5400000">
            <a:off x="7256368" y="-405554"/>
            <a:ext cx="1043197" cy="2732065"/>
            <a:chOff x="7556500" y="3806825"/>
            <a:chExt cx="838313" cy="2195488"/>
          </a:xfrm>
        </p:grpSpPr>
        <p:sp>
          <p:nvSpPr>
            <p:cNvPr id="31" name="Google Shape;31;p56"/>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32;p56"/>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 name="Google Shape;33;p56"/>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56"/>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p56"/>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 name="Google Shape;36;p56"/>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56"/>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56"/>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56"/>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p56"/>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 name="Google Shape;41;p56"/>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2" name="Google Shape;42;p56"/>
          <p:cNvGrpSpPr/>
          <p:nvPr/>
        </p:nvGrpSpPr>
        <p:grpSpPr>
          <a:xfrm rot="5400000">
            <a:off x="527351" y="2768116"/>
            <a:ext cx="1389642" cy="2444192"/>
            <a:chOff x="4395788" y="4144963"/>
            <a:chExt cx="1058775" cy="1862100"/>
          </a:xfrm>
        </p:grpSpPr>
        <p:sp>
          <p:nvSpPr>
            <p:cNvPr id="43" name="Google Shape;43;p5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 name="Google Shape;44;p5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 name="Google Shape;45;p5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6" name="Google Shape;46;p56"/>
          <p:cNvGrpSpPr/>
          <p:nvPr/>
        </p:nvGrpSpPr>
        <p:grpSpPr>
          <a:xfrm rot="10800000">
            <a:off x="6869501" y="2412068"/>
            <a:ext cx="1768658" cy="2731445"/>
            <a:chOff x="6545263" y="855663"/>
            <a:chExt cx="1469962" cy="2270150"/>
          </a:xfrm>
        </p:grpSpPr>
        <p:sp>
          <p:nvSpPr>
            <p:cNvPr id="47" name="Google Shape;47;p56"/>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 name="Google Shape;48;p56"/>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56"/>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56"/>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p56"/>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 name="Google Shape;52;p56"/>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 name="Google Shape;53;p56"/>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 name="Google Shape;54;p56"/>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 name="Google Shape;55;p56"/>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6"/>
        <p:cNvGrpSpPr/>
        <p:nvPr/>
      </p:nvGrpSpPr>
      <p:grpSpPr>
        <a:xfrm>
          <a:off x="0" y="0"/>
          <a:ext cx="0" cy="0"/>
          <a:chOff x="0" y="0"/>
          <a:chExt cx="0" cy="0"/>
        </a:xfrm>
      </p:grpSpPr>
      <p:sp>
        <p:nvSpPr>
          <p:cNvPr id="57" name="Google Shape;57;p57"/>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7"/>
          <p:cNvSpPr/>
          <p:nvPr/>
        </p:nvSpPr>
        <p:spPr>
          <a:xfrm rot="-5400000">
            <a:off x="4403950" y="-2875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7"/>
          <p:cNvSpPr txBox="1">
            <a:spLocks noGrp="1"/>
          </p:cNvSpPr>
          <p:nvPr>
            <p:ph type="sldNum" idx="12"/>
          </p:nvPr>
        </p:nvSpPr>
        <p:spPr>
          <a:xfrm>
            <a:off x="4116400" y="0"/>
            <a:ext cx="911100" cy="3360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60"/>
        <p:cNvGrpSpPr/>
        <p:nvPr/>
      </p:nvGrpSpPr>
      <p:grpSpPr>
        <a:xfrm>
          <a:off x="0" y="0"/>
          <a:ext cx="0" cy="0"/>
          <a:chOff x="0" y="0"/>
          <a:chExt cx="0" cy="0"/>
        </a:xfrm>
      </p:grpSpPr>
      <p:sp>
        <p:nvSpPr>
          <p:cNvPr id="61" name="Google Shape;61;p5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8"/>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8"/>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4"/>
        <p:cNvGrpSpPr/>
        <p:nvPr/>
      </p:nvGrpSpPr>
      <p:grpSpPr>
        <a:xfrm>
          <a:off x="0" y="0"/>
          <a:ext cx="0" cy="0"/>
          <a:chOff x="0" y="0"/>
          <a:chExt cx="0" cy="0"/>
        </a:xfrm>
      </p:grpSpPr>
      <p:sp>
        <p:nvSpPr>
          <p:cNvPr id="65" name="Google Shape;65;p59"/>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9"/>
          <p:cNvSpPr txBox="1">
            <a:spLocks noGrp="1"/>
          </p:cNvSpPr>
          <p:nvPr>
            <p:ph type="ctrTitle"/>
          </p:nvPr>
        </p:nvSpPr>
        <p:spPr>
          <a:xfrm>
            <a:off x="2626350" y="1888150"/>
            <a:ext cx="38913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a:endParaRPr/>
          </a:p>
        </p:txBody>
      </p:sp>
      <p:sp>
        <p:nvSpPr>
          <p:cNvPr id="67" name="Google Shape;67;p59"/>
          <p:cNvSpPr txBox="1">
            <a:spLocks noGrp="1"/>
          </p:cNvSpPr>
          <p:nvPr>
            <p:ph type="subTitle" idx="1"/>
          </p:nvPr>
        </p:nvSpPr>
        <p:spPr>
          <a:xfrm>
            <a:off x="2626350" y="3144854"/>
            <a:ext cx="38913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400"/>
              <a:buNone/>
              <a:defRPr>
                <a:solidFill>
                  <a:srgbClr val="000000"/>
                </a:solidFill>
              </a:defRPr>
            </a:lvl1pPr>
            <a:lvl2pPr lvl="1" algn="ctr">
              <a:lnSpc>
                <a:spcPct val="100000"/>
              </a:lnSpc>
              <a:spcBef>
                <a:spcPts val="0"/>
              </a:spcBef>
              <a:spcAft>
                <a:spcPts val="0"/>
              </a:spcAft>
              <a:buClr>
                <a:srgbClr val="000000"/>
              </a:buClr>
              <a:buSzPts val="3000"/>
              <a:buNone/>
              <a:defRPr sz="3000">
                <a:solidFill>
                  <a:srgbClr val="000000"/>
                </a:solidFill>
              </a:defRPr>
            </a:lvl2pPr>
            <a:lvl3pPr lvl="2" algn="ctr">
              <a:lnSpc>
                <a:spcPct val="100000"/>
              </a:lnSpc>
              <a:spcBef>
                <a:spcPts val="0"/>
              </a:spcBef>
              <a:spcAft>
                <a:spcPts val="0"/>
              </a:spcAft>
              <a:buClr>
                <a:srgbClr val="000000"/>
              </a:buClr>
              <a:buSzPts val="3000"/>
              <a:buNone/>
              <a:defRPr sz="3000">
                <a:solidFill>
                  <a:srgbClr val="000000"/>
                </a:solidFill>
              </a:defRPr>
            </a:lvl3pPr>
            <a:lvl4pPr lvl="3" algn="ctr">
              <a:lnSpc>
                <a:spcPct val="100000"/>
              </a:lnSpc>
              <a:spcBef>
                <a:spcPts val="0"/>
              </a:spcBef>
              <a:spcAft>
                <a:spcPts val="0"/>
              </a:spcAft>
              <a:buClr>
                <a:srgbClr val="000000"/>
              </a:buClr>
              <a:buSzPts val="3000"/>
              <a:buNone/>
              <a:defRPr sz="3000">
                <a:solidFill>
                  <a:srgbClr val="000000"/>
                </a:solidFill>
              </a:defRPr>
            </a:lvl4pPr>
            <a:lvl5pPr lvl="4" algn="ctr">
              <a:lnSpc>
                <a:spcPct val="100000"/>
              </a:lnSpc>
              <a:spcBef>
                <a:spcPts val="0"/>
              </a:spcBef>
              <a:spcAft>
                <a:spcPts val="0"/>
              </a:spcAft>
              <a:buClr>
                <a:srgbClr val="000000"/>
              </a:buClr>
              <a:buSzPts val="3000"/>
              <a:buNone/>
              <a:defRPr sz="3000">
                <a:solidFill>
                  <a:srgbClr val="000000"/>
                </a:solidFill>
              </a:defRPr>
            </a:lvl5pPr>
            <a:lvl6pPr lvl="5" algn="ctr">
              <a:lnSpc>
                <a:spcPct val="100000"/>
              </a:lnSpc>
              <a:spcBef>
                <a:spcPts val="0"/>
              </a:spcBef>
              <a:spcAft>
                <a:spcPts val="0"/>
              </a:spcAft>
              <a:buClr>
                <a:srgbClr val="000000"/>
              </a:buClr>
              <a:buSzPts val="3000"/>
              <a:buNone/>
              <a:defRPr sz="3000">
                <a:solidFill>
                  <a:srgbClr val="000000"/>
                </a:solidFill>
              </a:defRPr>
            </a:lvl6pPr>
            <a:lvl7pPr lvl="6" algn="ctr">
              <a:lnSpc>
                <a:spcPct val="100000"/>
              </a:lnSpc>
              <a:spcBef>
                <a:spcPts val="0"/>
              </a:spcBef>
              <a:spcAft>
                <a:spcPts val="0"/>
              </a:spcAft>
              <a:buClr>
                <a:srgbClr val="000000"/>
              </a:buClr>
              <a:buSzPts val="3000"/>
              <a:buNone/>
              <a:defRPr sz="3000">
                <a:solidFill>
                  <a:srgbClr val="000000"/>
                </a:solidFill>
              </a:defRPr>
            </a:lvl7pPr>
            <a:lvl8pPr lvl="7" algn="ctr">
              <a:lnSpc>
                <a:spcPct val="100000"/>
              </a:lnSpc>
              <a:spcBef>
                <a:spcPts val="0"/>
              </a:spcBef>
              <a:spcAft>
                <a:spcPts val="0"/>
              </a:spcAft>
              <a:buClr>
                <a:srgbClr val="000000"/>
              </a:buClr>
              <a:buSzPts val="3000"/>
              <a:buNone/>
              <a:defRPr sz="3000">
                <a:solidFill>
                  <a:srgbClr val="000000"/>
                </a:solidFill>
              </a:defRPr>
            </a:lvl8pPr>
            <a:lvl9pPr lvl="8" algn="ctr">
              <a:lnSpc>
                <a:spcPct val="100000"/>
              </a:lnSpc>
              <a:spcBef>
                <a:spcPts val="0"/>
              </a:spcBef>
              <a:spcAft>
                <a:spcPts val="0"/>
              </a:spcAft>
              <a:buClr>
                <a:srgbClr val="000000"/>
              </a:buClr>
              <a:buSzPts val="3000"/>
              <a:buNone/>
              <a:defRPr sz="3000">
                <a:solidFill>
                  <a:srgbClr val="000000"/>
                </a:solidFill>
              </a:defRPr>
            </a:lvl9pPr>
          </a:lstStyle>
          <a:p>
            <a:endParaRPr/>
          </a:p>
        </p:txBody>
      </p:sp>
      <p:grpSp>
        <p:nvGrpSpPr>
          <p:cNvPr id="68" name="Google Shape;68;p59"/>
          <p:cNvGrpSpPr/>
          <p:nvPr/>
        </p:nvGrpSpPr>
        <p:grpSpPr>
          <a:xfrm rot="-5400000">
            <a:off x="7456019" y="290004"/>
            <a:ext cx="1223732" cy="2152215"/>
            <a:chOff x="4395788" y="4144963"/>
            <a:chExt cx="1058775" cy="1862100"/>
          </a:xfrm>
        </p:grpSpPr>
        <p:sp>
          <p:nvSpPr>
            <p:cNvPr id="69" name="Google Shape;69;p59"/>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 name="Google Shape;70;p59"/>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 name="Google Shape;71;p59"/>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2" name="Google Shape;72;p59"/>
          <p:cNvGrpSpPr/>
          <p:nvPr/>
        </p:nvGrpSpPr>
        <p:grpSpPr>
          <a:xfrm rot="-5400000">
            <a:off x="721039" y="2564836"/>
            <a:ext cx="1106346" cy="2548423"/>
            <a:chOff x="3357563" y="850900"/>
            <a:chExt cx="957212" cy="2204900"/>
          </a:xfrm>
        </p:grpSpPr>
        <p:sp>
          <p:nvSpPr>
            <p:cNvPr id="73" name="Google Shape;73;p59"/>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 name="Google Shape;74;p59"/>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 name="Google Shape;75;p59"/>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6"/>
        <p:cNvGrpSpPr/>
        <p:nvPr/>
      </p:nvGrpSpPr>
      <p:grpSpPr>
        <a:xfrm>
          <a:off x="0" y="0"/>
          <a:ext cx="0" cy="0"/>
          <a:chOff x="0" y="0"/>
          <a:chExt cx="0" cy="0"/>
        </a:xfrm>
      </p:grpSpPr>
      <p:sp>
        <p:nvSpPr>
          <p:cNvPr id="77" name="Google Shape;77;p6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0"/>
          <p:cNvSpPr txBox="1">
            <a:spLocks noGrp="1"/>
          </p:cNvSpPr>
          <p:nvPr>
            <p:ph type="sldNum" idx="12"/>
          </p:nvPr>
        </p:nvSpPr>
        <p:spPr>
          <a:xfrm>
            <a:off x="8808000" y="2208279"/>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9" name="Google Shape;79;p60"/>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0"/>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 name="Google Shape;81;p60"/>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grpSp>
        <p:nvGrpSpPr>
          <p:cNvPr id="82" name="Google Shape;82;p60"/>
          <p:cNvGrpSpPr/>
          <p:nvPr/>
        </p:nvGrpSpPr>
        <p:grpSpPr>
          <a:xfrm>
            <a:off x="6422240" y="-62"/>
            <a:ext cx="1652475" cy="2270250"/>
            <a:chOff x="0" y="855663"/>
            <a:chExt cx="1652475" cy="2270250"/>
          </a:xfrm>
        </p:grpSpPr>
        <p:sp>
          <p:nvSpPr>
            <p:cNvPr id="83" name="Google Shape;83;p60"/>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60"/>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60"/>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 name="Google Shape;86;p60"/>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 name="Google Shape;87;p60"/>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 name="Google Shape;88;p60"/>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 name="Google Shape;89;p60"/>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 name="Google Shape;90;p60"/>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p60"/>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2" name="Google Shape;92;p60"/>
          <p:cNvGrpSpPr/>
          <p:nvPr/>
        </p:nvGrpSpPr>
        <p:grpSpPr>
          <a:xfrm>
            <a:off x="7106138" y="2674863"/>
            <a:ext cx="1551087" cy="2468625"/>
            <a:chOff x="715963" y="3538538"/>
            <a:chExt cx="1551087" cy="2468625"/>
          </a:xfrm>
        </p:grpSpPr>
        <p:sp>
          <p:nvSpPr>
            <p:cNvPr id="93" name="Google Shape;93;p60"/>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 name="Google Shape;94;p60"/>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 name="Google Shape;95;p60"/>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 name="Google Shape;96;p60"/>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 name="Google Shape;97;p60"/>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60"/>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p60"/>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60"/>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60"/>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p60"/>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 name="Google Shape;103;p60"/>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4"/>
        <p:cNvGrpSpPr/>
        <p:nvPr/>
      </p:nvGrpSpPr>
      <p:grpSpPr>
        <a:xfrm>
          <a:off x="0" y="0"/>
          <a:ext cx="0" cy="0"/>
          <a:chOff x="0" y="0"/>
          <a:chExt cx="0" cy="0"/>
        </a:xfrm>
      </p:grpSpPr>
      <p:sp>
        <p:nvSpPr>
          <p:cNvPr id="105" name="Google Shape;105;p6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1"/>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8" name="Google Shape;108;p61"/>
          <p:cNvSpPr txBox="1">
            <a:spLocks noGrp="1"/>
          </p:cNvSpPr>
          <p:nvPr>
            <p:ph type="body" idx="1"/>
          </p:nvPr>
        </p:nvSpPr>
        <p:spPr>
          <a:xfrm>
            <a:off x="457200" y="1672300"/>
            <a:ext cx="2494200" cy="3155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09" name="Google Shape;109;p61"/>
          <p:cNvSpPr txBox="1">
            <a:spLocks noGrp="1"/>
          </p:cNvSpPr>
          <p:nvPr>
            <p:ph type="body" idx="2"/>
          </p:nvPr>
        </p:nvSpPr>
        <p:spPr>
          <a:xfrm>
            <a:off x="3101652" y="1672300"/>
            <a:ext cx="2494200" cy="3155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10" name="Google Shape;110;p6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11" name="Google Shape;111;p61"/>
          <p:cNvGrpSpPr/>
          <p:nvPr/>
        </p:nvGrpSpPr>
        <p:grpSpPr>
          <a:xfrm>
            <a:off x="6489150" y="0"/>
            <a:ext cx="1882725" cy="2446200"/>
            <a:chOff x="3357563" y="850900"/>
            <a:chExt cx="1882725" cy="2446200"/>
          </a:xfrm>
        </p:grpSpPr>
        <p:sp>
          <p:nvSpPr>
            <p:cNvPr id="112" name="Google Shape;112;p61"/>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p61"/>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 name="Google Shape;114;p61"/>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 name="Google Shape;115;p61"/>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p61"/>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p61"/>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p61"/>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 name="Google Shape;119;p61"/>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 name="Google Shape;120;p61"/>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p61"/>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p61"/>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p61"/>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p61"/>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5" name="Google Shape;125;p61"/>
          <p:cNvGrpSpPr/>
          <p:nvPr/>
        </p:nvGrpSpPr>
        <p:grpSpPr>
          <a:xfrm>
            <a:off x="6488950" y="3281388"/>
            <a:ext cx="2149388" cy="1862100"/>
            <a:chOff x="3305175" y="4144963"/>
            <a:chExt cx="2149388" cy="1862100"/>
          </a:xfrm>
        </p:grpSpPr>
        <p:sp>
          <p:nvSpPr>
            <p:cNvPr id="126" name="Google Shape;126;p61"/>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61"/>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61"/>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p61"/>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61"/>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 name="Google Shape;131;p61"/>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 name="Google Shape;132;p61"/>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 name="Google Shape;133;p61"/>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 name="Google Shape;134;p61"/>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5"/>
        <p:cNvGrpSpPr/>
        <p:nvPr/>
      </p:nvGrpSpPr>
      <p:grpSpPr>
        <a:xfrm>
          <a:off x="0" y="0"/>
          <a:ext cx="0" cy="0"/>
          <a:chOff x="0" y="0"/>
          <a:chExt cx="0" cy="0"/>
        </a:xfrm>
      </p:grpSpPr>
      <p:sp>
        <p:nvSpPr>
          <p:cNvPr id="136" name="Google Shape;136;p6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2"/>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2"/>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9" name="Google Shape;139;p62"/>
          <p:cNvSpPr txBox="1">
            <a:spLocks noGrp="1"/>
          </p:cNvSpPr>
          <p:nvPr>
            <p:ph type="body" idx="1"/>
          </p:nvPr>
        </p:nvSpPr>
        <p:spPr>
          <a:xfrm>
            <a:off x="45720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0" name="Google Shape;140;p62"/>
          <p:cNvSpPr txBox="1">
            <a:spLocks noGrp="1"/>
          </p:cNvSpPr>
          <p:nvPr>
            <p:ph type="body" idx="2"/>
          </p:nvPr>
        </p:nvSpPr>
        <p:spPr>
          <a:xfrm>
            <a:off x="219835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1" name="Google Shape;141;p62"/>
          <p:cNvSpPr txBox="1">
            <a:spLocks noGrp="1"/>
          </p:cNvSpPr>
          <p:nvPr>
            <p:ph type="body" idx="3"/>
          </p:nvPr>
        </p:nvSpPr>
        <p:spPr>
          <a:xfrm>
            <a:off x="393950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42" name="Google Shape;142;p62"/>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43" name="Google Shape;143;p62"/>
          <p:cNvGrpSpPr/>
          <p:nvPr/>
        </p:nvGrpSpPr>
        <p:grpSpPr>
          <a:xfrm>
            <a:off x="6405913" y="-12"/>
            <a:ext cx="2347900" cy="2270150"/>
            <a:chOff x="6545263" y="855663"/>
            <a:chExt cx="2347900" cy="2270150"/>
          </a:xfrm>
        </p:grpSpPr>
        <p:sp>
          <p:nvSpPr>
            <p:cNvPr id="144" name="Google Shape;144;p6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6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p6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p6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p6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 name="Google Shape;149;p6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 name="Google Shape;150;p6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p6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p62"/>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62"/>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p62"/>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p62"/>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 name="Google Shape;156;p6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7" name="Google Shape;157;p62"/>
          <p:cNvGrpSpPr/>
          <p:nvPr/>
        </p:nvGrpSpPr>
        <p:grpSpPr>
          <a:xfrm>
            <a:off x="6707938" y="2948000"/>
            <a:ext cx="1732075" cy="2195488"/>
            <a:chOff x="6662738" y="3806825"/>
            <a:chExt cx="1732075" cy="2195488"/>
          </a:xfrm>
        </p:grpSpPr>
        <p:sp>
          <p:nvSpPr>
            <p:cNvPr id="158" name="Google Shape;158;p6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p6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p6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6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6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p6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p6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 name="Google Shape;165;p6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p62"/>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 name="Google Shape;167;p62"/>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p62"/>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62"/>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62"/>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62"/>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62"/>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6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p6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6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endParaRPr/>
          </a:p>
        </p:txBody>
      </p:sp>
      <p:sp>
        <p:nvSpPr>
          <p:cNvPr id="7" name="Google Shape;7;p53"/>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53"/>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quantum-computing.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aps.googl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57.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61.png"/><Relationship Id="rId26" Type="http://schemas.openxmlformats.org/officeDocument/2006/relationships/image" Target="../media/image65.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69.png"/><Relationship Id="rId42" Type="http://schemas.openxmlformats.org/officeDocument/2006/relationships/image" Target="../media/image73.png"/><Relationship Id="rId47" Type="http://schemas.openxmlformats.org/officeDocument/2006/relationships/customXml" Target="../ink/ink22.xml"/><Relationship Id="rId50" Type="http://schemas.openxmlformats.org/officeDocument/2006/relationships/image" Target="../media/image77.png"/><Relationship Id="rId55" Type="http://schemas.openxmlformats.org/officeDocument/2006/relationships/customXml" Target="../ink/ink26.xml"/><Relationship Id="rId63" Type="http://schemas.openxmlformats.org/officeDocument/2006/relationships/customXml" Target="../ink/ink30.xml"/><Relationship Id="rId68" Type="http://schemas.openxmlformats.org/officeDocument/2006/relationships/image" Target="../media/image82.png"/><Relationship Id="rId76" Type="http://schemas.openxmlformats.org/officeDocument/2006/relationships/image" Target="../media/image86.png"/><Relationship Id="rId84" Type="http://schemas.openxmlformats.org/officeDocument/2006/relationships/image" Target="../media/image90.png"/><Relationship Id="rId7" Type="http://schemas.openxmlformats.org/officeDocument/2006/relationships/customXml" Target="../ink/ink2.xml"/><Relationship Id="rId71" Type="http://schemas.openxmlformats.org/officeDocument/2006/relationships/customXml" Target="../ink/ink34.xml"/><Relationship Id="rId2" Type="http://schemas.openxmlformats.org/officeDocument/2006/relationships/notesSlide" Target="../notesSlides/notesSlide57.xml"/><Relationship Id="rId16" Type="http://schemas.openxmlformats.org/officeDocument/2006/relationships/image" Target="../media/image60.png"/><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64.png"/><Relationship Id="rId32" Type="http://schemas.openxmlformats.org/officeDocument/2006/relationships/image" Target="../media/image68.png"/><Relationship Id="rId37" Type="http://schemas.openxmlformats.org/officeDocument/2006/relationships/customXml" Target="../ink/ink17.xml"/><Relationship Id="rId40" Type="http://schemas.openxmlformats.org/officeDocument/2006/relationships/image" Target="../media/image72.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81.png"/><Relationship Id="rId66" Type="http://schemas.openxmlformats.org/officeDocument/2006/relationships/image" Target="../media/image55.png"/><Relationship Id="rId74" Type="http://schemas.openxmlformats.org/officeDocument/2006/relationships/image" Target="../media/image85.png"/><Relationship Id="rId79" Type="http://schemas.openxmlformats.org/officeDocument/2006/relationships/customXml" Target="../ink/ink38.xml"/><Relationship Id="rId87" Type="http://schemas.openxmlformats.org/officeDocument/2006/relationships/customXml" Target="../ink/ink42.xml"/><Relationship Id="rId5" Type="http://schemas.openxmlformats.org/officeDocument/2006/relationships/customXml" Target="../ink/ink1.xml"/><Relationship Id="rId61" Type="http://schemas.openxmlformats.org/officeDocument/2006/relationships/customXml" Target="../ink/ink29.xml"/><Relationship Id="rId82" Type="http://schemas.openxmlformats.org/officeDocument/2006/relationships/image" Target="../media/image89.png"/><Relationship Id="rId19" Type="http://schemas.openxmlformats.org/officeDocument/2006/relationships/customXml" Target="../ink/ink8.xml"/><Relationship Id="rId4" Type="http://schemas.openxmlformats.org/officeDocument/2006/relationships/image" Target="../media/image51.png"/><Relationship Id="rId9" Type="http://schemas.openxmlformats.org/officeDocument/2006/relationships/customXml" Target="../ink/ink3.xml"/><Relationship Id="rId14" Type="http://schemas.openxmlformats.org/officeDocument/2006/relationships/image" Target="../media/image59.png"/><Relationship Id="rId22" Type="http://schemas.openxmlformats.org/officeDocument/2006/relationships/image" Target="../media/image63.png"/><Relationship Id="rId27" Type="http://schemas.openxmlformats.org/officeDocument/2006/relationships/customXml" Target="../ink/ink12.xml"/><Relationship Id="rId30" Type="http://schemas.openxmlformats.org/officeDocument/2006/relationships/image" Target="../media/image67.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76.png"/><Relationship Id="rId56" Type="http://schemas.openxmlformats.org/officeDocument/2006/relationships/image" Target="../media/image80.png"/><Relationship Id="rId64" Type="http://schemas.openxmlformats.org/officeDocument/2006/relationships/image" Target="../media/image54.png"/><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56.png"/><Relationship Id="rId51" Type="http://schemas.openxmlformats.org/officeDocument/2006/relationships/customXml" Target="../ink/ink24.xml"/><Relationship Id="rId72" Type="http://schemas.openxmlformats.org/officeDocument/2006/relationships/image" Target="../media/image84.png"/><Relationship Id="rId80" Type="http://schemas.openxmlformats.org/officeDocument/2006/relationships/image" Target="../media/image88.png"/><Relationship Id="rId85" Type="http://schemas.openxmlformats.org/officeDocument/2006/relationships/customXml" Target="../ink/ink41.xml"/><Relationship Id="rId3" Type="http://schemas.openxmlformats.org/officeDocument/2006/relationships/image" Target="../media/image50.png"/><Relationship Id="rId12" Type="http://schemas.openxmlformats.org/officeDocument/2006/relationships/image" Target="../media/image58.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71.png"/><Relationship Id="rId46" Type="http://schemas.openxmlformats.org/officeDocument/2006/relationships/image" Target="../media/image75.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62.png"/><Relationship Id="rId41" Type="http://schemas.openxmlformats.org/officeDocument/2006/relationships/customXml" Target="../ink/ink19.xml"/><Relationship Id="rId54" Type="http://schemas.openxmlformats.org/officeDocument/2006/relationships/image" Target="../media/image79.png"/><Relationship Id="rId62" Type="http://schemas.openxmlformats.org/officeDocument/2006/relationships/image" Target="../media/image53.png"/><Relationship Id="rId70" Type="http://schemas.openxmlformats.org/officeDocument/2006/relationships/image" Target="../media/image83.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550.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66.png"/><Relationship Id="rId36" Type="http://schemas.openxmlformats.org/officeDocument/2006/relationships/image" Target="../media/image70.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57.png"/><Relationship Id="rId31" Type="http://schemas.openxmlformats.org/officeDocument/2006/relationships/customXml" Target="../ink/ink14.xml"/><Relationship Id="rId44" Type="http://schemas.openxmlformats.org/officeDocument/2006/relationships/image" Target="../media/image74.png"/><Relationship Id="rId52" Type="http://schemas.openxmlformats.org/officeDocument/2006/relationships/image" Target="../media/image78.png"/><Relationship Id="rId60" Type="http://schemas.openxmlformats.org/officeDocument/2006/relationships/image" Target="../media/image52.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87.png"/><Relationship Id="rId81" Type="http://schemas.openxmlformats.org/officeDocument/2006/relationships/customXml" Target="../ink/ink39.xml"/><Relationship Id="rId86" Type="http://schemas.openxmlformats.org/officeDocument/2006/relationships/image" Target="../media/image91.png"/></Relationships>
</file>

<file path=ppt/slides/_rels/slide58.xml.rels><?xml version="1.0" encoding="UTF-8" standalone="yes"?>
<Relationships xmlns="http://schemas.openxmlformats.org/package/2006/relationships"><Relationship Id="rId26" Type="http://schemas.openxmlformats.org/officeDocument/2006/relationships/image" Target="../media/image930.png"/><Relationship Id="rId117" Type="http://schemas.openxmlformats.org/officeDocument/2006/relationships/customXml" Target="../ink/ink99.xml"/><Relationship Id="rId21" Type="http://schemas.openxmlformats.org/officeDocument/2006/relationships/customXml" Target="../ink/ink51.xml"/><Relationship Id="rId42" Type="http://schemas.openxmlformats.org/officeDocument/2006/relationships/image" Target="../media/image101.png"/><Relationship Id="rId47" Type="http://schemas.openxmlformats.org/officeDocument/2006/relationships/customXml" Target="../ink/ink64.xml"/><Relationship Id="rId63" Type="http://schemas.openxmlformats.org/officeDocument/2006/relationships/customXml" Target="../ink/ink72.xml"/><Relationship Id="rId68" Type="http://schemas.openxmlformats.org/officeDocument/2006/relationships/image" Target="../media/image114.png"/><Relationship Id="rId84" Type="http://schemas.openxmlformats.org/officeDocument/2006/relationships/image" Target="../media/image122.png"/><Relationship Id="rId89" Type="http://schemas.openxmlformats.org/officeDocument/2006/relationships/customXml" Target="../ink/ink85.xml"/><Relationship Id="rId112" Type="http://schemas.openxmlformats.org/officeDocument/2006/relationships/image" Target="../media/image136.png"/><Relationship Id="rId133" Type="http://schemas.openxmlformats.org/officeDocument/2006/relationships/customXml" Target="../ink/ink107.xml"/><Relationship Id="rId138" Type="http://schemas.openxmlformats.org/officeDocument/2006/relationships/image" Target="../media/image149.png"/><Relationship Id="rId16" Type="http://schemas.openxmlformats.org/officeDocument/2006/relationships/image" Target="../media/image880.png"/><Relationship Id="rId107" Type="http://schemas.openxmlformats.org/officeDocument/2006/relationships/customXml" Target="../ink/ink94.xml"/><Relationship Id="rId11" Type="http://schemas.openxmlformats.org/officeDocument/2006/relationships/customXml" Target="../ink/ink46.xml"/><Relationship Id="rId32" Type="http://schemas.openxmlformats.org/officeDocument/2006/relationships/image" Target="../media/image96.png"/><Relationship Id="rId37" Type="http://schemas.openxmlformats.org/officeDocument/2006/relationships/customXml" Target="../ink/ink59.xml"/><Relationship Id="rId53" Type="http://schemas.openxmlformats.org/officeDocument/2006/relationships/customXml" Target="../ink/ink67.xml"/><Relationship Id="rId58" Type="http://schemas.openxmlformats.org/officeDocument/2006/relationships/image" Target="../media/image109.png"/><Relationship Id="rId74" Type="http://schemas.openxmlformats.org/officeDocument/2006/relationships/image" Target="../media/image117.png"/><Relationship Id="rId79" Type="http://schemas.openxmlformats.org/officeDocument/2006/relationships/customXml" Target="../ink/ink80.xml"/><Relationship Id="rId102" Type="http://schemas.openxmlformats.org/officeDocument/2006/relationships/image" Target="../media/image131.png"/><Relationship Id="rId123" Type="http://schemas.openxmlformats.org/officeDocument/2006/relationships/customXml" Target="../ink/ink102.xml"/><Relationship Id="rId128" Type="http://schemas.openxmlformats.org/officeDocument/2006/relationships/image" Target="../media/image144.png"/><Relationship Id="rId5" Type="http://schemas.openxmlformats.org/officeDocument/2006/relationships/customXml" Target="../ink/ink43.xml"/><Relationship Id="rId90" Type="http://schemas.openxmlformats.org/officeDocument/2006/relationships/image" Target="../media/image125.png"/><Relationship Id="rId95" Type="http://schemas.openxmlformats.org/officeDocument/2006/relationships/customXml" Target="../ink/ink88.xml"/><Relationship Id="rId22" Type="http://schemas.openxmlformats.org/officeDocument/2006/relationships/image" Target="../media/image910.png"/><Relationship Id="rId27" Type="http://schemas.openxmlformats.org/officeDocument/2006/relationships/customXml" Target="../ink/ink54.xml"/><Relationship Id="rId43" Type="http://schemas.openxmlformats.org/officeDocument/2006/relationships/customXml" Target="../ink/ink62.xml"/><Relationship Id="rId48" Type="http://schemas.openxmlformats.org/officeDocument/2006/relationships/image" Target="../media/image104.png"/><Relationship Id="rId64" Type="http://schemas.openxmlformats.org/officeDocument/2006/relationships/image" Target="../media/image112.png"/><Relationship Id="rId69" Type="http://schemas.openxmlformats.org/officeDocument/2006/relationships/customXml" Target="../ink/ink75.xml"/><Relationship Id="rId113" Type="http://schemas.openxmlformats.org/officeDocument/2006/relationships/customXml" Target="../ink/ink97.xml"/><Relationship Id="rId118" Type="http://schemas.openxmlformats.org/officeDocument/2006/relationships/image" Target="../media/image139.png"/><Relationship Id="rId134" Type="http://schemas.openxmlformats.org/officeDocument/2006/relationships/image" Target="../media/image147.png"/><Relationship Id="rId139" Type="http://schemas.openxmlformats.org/officeDocument/2006/relationships/customXml" Target="../ink/ink110.xml"/><Relationship Id="rId8" Type="http://schemas.openxmlformats.org/officeDocument/2006/relationships/image" Target="../media/image840.png"/><Relationship Id="rId51" Type="http://schemas.openxmlformats.org/officeDocument/2006/relationships/customXml" Target="../ink/ink66.xml"/><Relationship Id="rId72" Type="http://schemas.openxmlformats.org/officeDocument/2006/relationships/image" Target="../media/image116.png"/><Relationship Id="rId80" Type="http://schemas.openxmlformats.org/officeDocument/2006/relationships/image" Target="../media/image120.png"/><Relationship Id="rId85" Type="http://schemas.openxmlformats.org/officeDocument/2006/relationships/customXml" Target="../ink/ink83.xml"/><Relationship Id="rId93" Type="http://schemas.openxmlformats.org/officeDocument/2006/relationships/customXml" Target="../ink/ink87.xml"/><Relationship Id="rId98" Type="http://schemas.openxmlformats.org/officeDocument/2006/relationships/image" Target="../media/image129.png"/><Relationship Id="rId121" Type="http://schemas.openxmlformats.org/officeDocument/2006/relationships/customXml" Target="../ink/ink101.xml"/><Relationship Id="rId142" Type="http://schemas.openxmlformats.org/officeDocument/2006/relationships/image" Target="../media/image151.png"/><Relationship Id="rId3" Type="http://schemas.openxmlformats.org/officeDocument/2006/relationships/image" Target="../media/image50.png"/><Relationship Id="rId12" Type="http://schemas.openxmlformats.org/officeDocument/2006/relationships/image" Target="../media/image860.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38" Type="http://schemas.openxmlformats.org/officeDocument/2006/relationships/image" Target="../media/image99.png"/><Relationship Id="rId46" Type="http://schemas.openxmlformats.org/officeDocument/2006/relationships/image" Target="../media/image103.png"/><Relationship Id="rId59" Type="http://schemas.openxmlformats.org/officeDocument/2006/relationships/customXml" Target="../ink/ink70.xml"/><Relationship Id="rId67" Type="http://schemas.openxmlformats.org/officeDocument/2006/relationships/customXml" Target="../ink/ink74.xml"/><Relationship Id="rId103" Type="http://schemas.openxmlformats.org/officeDocument/2006/relationships/customXml" Target="../ink/ink92.xml"/><Relationship Id="rId108" Type="http://schemas.openxmlformats.org/officeDocument/2006/relationships/image" Target="../media/image134.png"/><Relationship Id="rId116" Type="http://schemas.openxmlformats.org/officeDocument/2006/relationships/image" Target="../media/image138.png"/><Relationship Id="rId124" Type="http://schemas.openxmlformats.org/officeDocument/2006/relationships/image" Target="../media/image142.png"/><Relationship Id="rId129" Type="http://schemas.openxmlformats.org/officeDocument/2006/relationships/customXml" Target="../ink/ink105.xml"/><Relationship Id="rId137" Type="http://schemas.openxmlformats.org/officeDocument/2006/relationships/customXml" Target="../ink/ink109.xml"/><Relationship Id="rId20" Type="http://schemas.openxmlformats.org/officeDocument/2006/relationships/image" Target="../media/image900.png"/><Relationship Id="rId41" Type="http://schemas.openxmlformats.org/officeDocument/2006/relationships/customXml" Target="../ink/ink61.xml"/><Relationship Id="rId54" Type="http://schemas.openxmlformats.org/officeDocument/2006/relationships/image" Target="../media/image107.png"/><Relationship Id="rId62" Type="http://schemas.openxmlformats.org/officeDocument/2006/relationships/image" Target="../media/image111.png"/><Relationship Id="rId70" Type="http://schemas.openxmlformats.org/officeDocument/2006/relationships/image" Target="../media/image115.png"/><Relationship Id="rId75" Type="http://schemas.openxmlformats.org/officeDocument/2006/relationships/customXml" Target="../ink/ink78.xml"/><Relationship Id="rId83" Type="http://schemas.openxmlformats.org/officeDocument/2006/relationships/customXml" Target="../ink/ink82.xml"/><Relationship Id="rId88" Type="http://schemas.openxmlformats.org/officeDocument/2006/relationships/image" Target="../media/image124.png"/><Relationship Id="rId91" Type="http://schemas.openxmlformats.org/officeDocument/2006/relationships/customXml" Target="../ink/ink86.xml"/><Relationship Id="rId96" Type="http://schemas.openxmlformats.org/officeDocument/2006/relationships/image" Target="../media/image128.png"/><Relationship Id="rId111" Type="http://schemas.openxmlformats.org/officeDocument/2006/relationships/customXml" Target="../ink/ink96.xml"/><Relationship Id="rId132" Type="http://schemas.openxmlformats.org/officeDocument/2006/relationships/image" Target="../media/image146.png"/><Relationship Id="rId14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830.png"/><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94.png"/><Relationship Id="rId36" Type="http://schemas.openxmlformats.org/officeDocument/2006/relationships/image" Target="../media/image98.png"/><Relationship Id="rId49" Type="http://schemas.openxmlformats.org/officeDocument/2006/relationships/customXml" Target="../ink/ink65.xml"/><Relationship Id="rId57" Type="http://schemas.openxmlformats.org/officeDocument/2006/relationships/customXml" Target="../ink/ink69.xml"/><Relationship Id="rId106" Type="http://schemas.openxmlformats.org/officeDocument/2006/relationships/image" Target="../media/image133.png"/><Relationship Id="rId114" Type="http://schemas.openxmlformats.org/officeDocument/2006/relationships/image" Target="../media/image137.png"/><Relationship Id="rId119" Type="http://schemas.openxmlformats.org/officeDocument/2006/relationships/customXml" Target="../ink/ink100.xml"/><Relationship Id="rId127" Type="http://schemas.openxmlformats.org/officeDocument/2006/relationships/customXml" Target="../ink/ink104.xml"/><Relationship Id="rId10" Type="http://schemas.openxmlformats.org/officeDocument/2006/relationships/image" Target="../media/image850.png"/><Relationship Id="rId31" Type="http://schemas.openxmlformats.org/officeDocument/2006/relationships/customXml" Target="../ink/ink56.xml"/><Relationship Id="rId44" Type="http://schemas.openxmlformats.org/officeDocument/2006/relationships/image" Target="../media/image102.png"/><Relationship Id="rId52" Type="http://schemas.openxmlformats.org/officeDocument/2006/relationships/image" Target="../media/image106.png"/><Relationship Id="rId60" Type="http://schemas.openxmlformats.org/officeDocument/2006/relationships/image" Target="../media/image110.png"/><Relationship Id="rId65" Type="http://schemas.openxmlformats.org/officeDocument/2006/relationships/customXml" Target="../ink/ink73.xml"/><Relationship Id="rId73" Type="http://schemas.openxmlformats.org/officeDocument/2006/relationships/customXml" Target="../ink/ink77.xml"/><Relationship Id="rId78" Type="http://schemas.openxmlformats.org/officeDocument/2006/relationships/image" Target="../media/image119.png"/><Relationship Id="rId81" Type="http://schemas.openxmlformats.org/officeDocument/2006/relationships/customXml" Target="../ink/ink81.xml"/><Relationship Id="rId86" Type="http://schemas.openxmlformats.org/officeDocument/2006/relationships/image" Target="../media/image123.png"/><Relationship Id="rId94" Type="http://schemas.openxmlformats.org/officeDocument/2006/relationships/image" Target="../media/image127.png"/><Relationship Id="rId99" Type="http://schemas.openxmlformats.org/officeDocument/2006/relationships/customXml" Target="../ink/ink90.xml"/><Relationship Id="rId101" Type="http://schemas.openxmlformats.org/officeDocument/2006/relationships/customXml" Target="../ink/ink91.xml"/><Relationship Id="rId122" Type="http://schemas.openxmlformats.org/officeDocument/2006/relationships/image" Target="../media/image141.png"/><Relationship Id="rId130" Type="http://schemas.openxmlformats.org/officeDocument/2006/relationships/image" Target="../media/image145.png"/><Relationship Id="rId135" Type="http://schemas.openxmlformats.org/officeDocument/2006/relationships/customXml" Target="../ink/ink108.xml"/><Relationship Id="rId4" Type="http://schemas.openxmlformats.org/officeDocument/2006/relationships/image" Target="../media/image93.png"/><Relationship Id="rId9" Type="http://schemas.openxmlformats.org/officeDocument/2006/relationships/customXml" Target="../ink/ink45.xml"/><Relationship Id="rId13" Type="http://schemas.openxmlformats.org/officeDocument/2006/relationships/customXml" Target="../ink/ink47.xml"/><Relationship Id="rId18" Type="http://schemas.openxmlformats.org/officeDocument/2006/relationships/image" Target="../media/image890.png"/><Relationship Id="rId39" Type="http://schemas.openxmlformats.org/officeDocument/2006/relationships/customXml" Target="../ink/ink60.xml"/><Relationship Id="rId109" Type="http://schemas.openxmlformats.org/officeDocument/2006/relationships/customXml" Target="../ink/ink95.xml"/><Relationship Id="rId34" Type="http://schemas.openxmlformats.org/officeDocument/2006/relationships/image" Target="../media/image97.png"/><Relationship Id="rId50" Type="http://schemas.openxmlformats.org/officeDocument/2006/relationships/image" Target="../media/image105.png"/><Relationship Id="rId55" Type="http://schemas.openxmlformats.org/officeDocument/2006/relationships/customXml" Target="../ink/ink68.xml"/><Relationship Id="rId76" Type="http://schemas.openxmlformats.org/officeDocument/2006/relationships/image" Target="../media/image118.png"/><Relationship Id="rId97" Type="http://schemas.openxmlformats.org/officeDocument/2006/relationships/customXml" Target="../ink/ink89.xml"/><Relationship Id="rId104" Type="http://schemas.openxmlformats.org/officeDocument/2006/relationships/image" Target="../media/image132.png"/><Relationship Id="rId120" Type="http://schemas.openxmlformats.org/officeDocument/2006/relationships/image" Target="../media/image140.png"/><Relationship Id="rId125" Type="http://schemas.openxmlformats.org/officeDocument/2006/relationships/customXml" Target="../ink/ink103.xml"/><Relationship Id="rId141" Type="http://schemas.openxmlformats.org/officeDocument/2006/relationships/customXml" Target="../ink/ink111.xml"/><Relationship Id="rId7" Type="http://schemas.openxmlformats.org/officeDocument/2006/relationships/customXml" Target="../ink/ink44.xml"/><Relationship Id="rId71" Type="http://schemas.openxmlformats.org/officeDocument/2006/relationships/customXml" Target="../ink/ink76.xml"/><Relationship Id="rId92" Type="http://schemas.openxmlformats.org/officeDocument/2006/relationships/image" Target="../media/image126.png"/><Relationship Id="rId2" Type="http://schemas.openxmlformats.org/officeDocument/2006/relationships/notesSlide" Target="../notesSlides/notesSlide58.xml"/><Relationship Id="rId29" Type="http://schemas.openxmlformats.org/officeDocument/2006/relationships/customXml" Target="../ink/ink55.xml"/><Relationship Id="rId24" Type="http://schemas.openxmlformats.org/officeDocument/2006/relationships/image" Target="../media/image920.png"/><Relationship Id="rId40" Type="http://schemas.openxmlformats.org/officeDocument/2006/relationships/image" Target="../media/image100.png"/><Relationship Id="rId45" Type="http://schemas.openxmlformats.org/officeDocument/2006/relationships/customXml" Target="../ink/ink63.xml"/><Relationship Id="rId66" Type="http://schemas.openxmlformats.org/officeDocument/2006/relationships/image" Target="../media/image113.png"/><Relationship Id="rId87" Type="http://schemas.openxmlformats.org/officeDocument/2006/relationships/customXml" Target="../ink/ink84.xml"/><Relationship Id="rId110" Type="http://schemas.openxmlformats.org/officeDocument/2006/relationships/image" Target="../media/image135.png"/><Relationship Id="rId115" Type="http://schemas.openxmlformats.org/officeDocument/2006/relationships/customXml" Target="../ink/ink98.xml"/><Relationship Id="rId131" Type="http://schemas.openxmlformats.org/officeDocument/2006/relationships/customXml" Target="../ink/ink106.xml"/><Relationship Id="rId136" Type="http://schemas.openxmlformats.org/officeDocument/2006/relationships/image" Target="../media/image148.png"/><Relationship Id="rId61" Type="http://schemas.openxmlformats.org/officeDocument/2006/relationships/customXml" Target="../ink/ink71.xml"/><Relationship Id="rId82" Type="http://schemas.openxmlformats.org/officeDocument/2006/relationships/image" Target="../media/image121.png"/><Relationship Id="rId19" Type="http://schemas.openxmlformats.org/officeDocument/2006/relationships/customXml" Target="../ink/ink50.xml"/><Relationship Id="rId14" Type="http://schemas.openxmlformats.org/officeDocument/2006/relationships/image" Target="../media/image870.png"/><Relationship Id="rId30" Type="http://schemas.openxmlformats.org/officeDocument/2006/relationships/image" Target="../media/image95.png"/><Relationship Id="rId35" Type="http://schemas.openxmlformats.org/officeDocument/2006/relationships/customXml" Target="../ink/ink58.xml"/><Relationship Id="rId56" Type="http://schemas.openxmlformats.org/officeDocument/2006/relationships/image" Target="../media/image108.png"/><Relationship Id="rId77" Type="http://schemas.openxmlformats.org/officeDocument/2006/relationships/customXml" Target="../ink/ink79.xml"/><Relationship Id="rId100" Type="http://schemas.openxmlformats.org/officeDocument/2006/relationships/image" Target="../media/image130.png"/><Relationship Id="rId105" Type="http://schemas.openxmlformats.org/officeDocument/2006/relationships/customXml" Target="../ink/ink93.xml"/><Relationship Id="rId126" Type="http://schemas.openxmlformats.org/officeDocument/2006/relationships/image" Target="../media/image143.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3" Type="http://schemas.openxmlformats.org/officeDocument/2006/relationships/customXml" Target="../ink/ink116.xml"/><Relationship Id="rId18" Type="http://schemas.openxmlformats.org/officeDocument/2006/relationships/image" Target="../media/image164.png"/><Relationship Id="rId26" Type="http://schemas.openxmlformats.org/officeDocument/2006/relationships/image" Target="../media/image168.png"/><Relationship Id="rId39" Type="http://schemas.openxmlformats.org/officeDocument/2006/relationships/customXml" Target="../ink/ink129.xml"/><Relationship Id="rId21" Type="http://schemas.openxmlformats.org/officeDocument/2006/relationships/customXml" Target="../ink/ink120.xml"/><Relationship Id="rId34" Type="http://schemas.openxmlformats.org/officeDocument/2006/relationships/image" Target="../media/image172.png"/><Relationship Id="rId42" Type="http://schemas.openxmlformats.org/officeDocument/2006/relationships/image" Target="../media/image176.png"/><Relationship Id="rId47" Type="http://schemas.openxmlformats.org/officeDocument/2006/relationships/customXml" Target="../ink/ink133.xml"/><Relationship Id="rId50" Type="http://schemas.openxmlformats.org/officeDocument/2006/relationships/image" Target="../media/image180.png"/><Relationship Id="rId55" Type="http://schemas.openxmlformats.org/officeDocument/2006/relationships/customXml" Target="../ink/ink137.xml"/><Relationship Id="rId63" Type="http://schemas.openxmlformats.org/officeDocument/2006/relationships/customXml" Target="../ink/ink141.xml"/><Relationship Id="rId68" Type="http://schemas.openxmlformats.org/officeDocument/2006/relationships/image" Target="../media/image189.png"/><Relationship Id="rId76" Type="http://schemas.openxmlformats.org/officeDocument/2006/relationships/image" Target="../media/image193.png"/><Relationship Id="rId7" Type="http://schemas.openxmlformats.org/officeDocument/2006/relationships/customXml" Target="../ink/ink113.xml"/><Relationship Id="rId71" Type="http://schemas.openxmlformats.org/officeDocument/2006/relationships/customXml" Target="../ink/ink145.xml"/><Relationship Id="rId2" Type="http://schemas.openxmlformats.org/officeDocument/2006/relationships/image" Target="../media/image155.png"/><Relationship Id="rId16" Type="http://schemas.openxmlformats.org/officeDocument/2006/relationships/image" Target="../media/image163.png"/><Relationship Id="rId29" Type="http://schemas.openxmlformats.org/officeDocument/2006/relationships/customXml" Target="../ink/ink124.xml"/><Relationship Id="rId11" Type="http://schemas.openxmlformats.org/officeDocument/2006/relationships/customXml" Target="../ink/ink115.xml"/><Relationship Id="rId24" Type="http://schemas.openxmlformats.org/officeDocument/2006/relationships/image" Target="../media/image167.png"/><Relationship Id="rId32" Type="http://schemas.openxmlformats.org/officeDocument/2006/relationships/image" Target="../media/image171.png"/><Relationship Id="rId37" Type="http://schemas.openxmlformats.org/officeDocument/2006/relationships/customXml" Target="../ink/ink128.xml"/><Relationship Id="rId40" Type="http://schemas.openxmlformats.org/officeDocument/2006/relationships/image" Target="../media/image175.png"/><Relationship Id="rId45" Type="http://schemas.openxmlformats.org/officeDocument/2006/relationships/customXml" Target="../ink/ink132.xml"/><Relationship Id="rId53" Type="http://schemas.openxmlformats.org/officeDocument/2006/relationships/customXml" Target="../ink/ink136.xml"/><Relationship Id="rId58" Type="http://schemas.openxmlformats.org/officeDocument/2006/relationships/image" Target="../media/image184.png"/><Relationship Id="rId66" Type="http://schemas.openxmlformats.org/officeDocument/2006/relationships/image" Target="../media/image188.png"/><Relationship Id="rId74" Type="http://schemas.openxmlformats.org/officeDocument/2006/relationships/image" Target="../media/image192.png"/><Relationship Id="rId79" Type="http://schemas.openxmlformats.org/officeDocument/2006/relationships/customXml" Target="../ink/ink149.xml"/><Relationship Id="rId5" Type="http://schemas.openxmlformats.org/officeDocument/2006/relationships/customXml" Target="../ink/ink112.xml"/><Relationship Id="rId61" Type="http://schemas.openxmlformats.org/officeDocument/2006/relationships/customXml" Target="../ink/ink140.xml"/><Relationship Id="rId82" Type="http://schemas.openxmlformats.org/officeDocument/2006/relationships/image" Target="../media/image196.png"/><Relationship Id="rId10" Type="http://schemas.openxmlformats.org/officeDocument/2006/relationships/image" Target="../media/image160.png"/><Relationship Id="rId19" Type="http://schemas.openxmlformats.org/officeDocument/2006/relationships/customXml" Target="../ink/ink119.xml"/><Relationship Id="rId31" Type="http://schemas.openxmlformats.org/officeDocument/2006/relationships/customXml" Target="../ink/ink125.xml"/><Relationship Id="rId44" Type="http://schemas.openxmlformats.org/officeDocument/2006/relationships/image" Target="../media/image177.png"/><Relationship Id="rId52" Type="http://schemas.openxmlformats.org/officeDocument/2006/relationships/image" Target="../media/image181.png"/><Relationship Id="rId60" Type="http://schemas.openxmlformats.org/officeDocument/2006/relationships/image" Target="../media/image185.png"/><Relationship Id="rId65" Type="http://schemas.openxmlformats.org/officeDocument/2006/relationships/customXml" Target="../ink/ink142.xml"/><Relationship Id="rId73" Type="http://schemas.openxmlformats.org/officeDocument/2006/relationships/customXml" Target="../ink/ink146.xml"/><Relationship Id="rId78" Type="http://schemas.openxmlformats.org/officeDocument/2006/relationships/image" Target="../media/image194.png"/><Relationship Id="rId81" Type="http://schemas.openxmlformats.org/officeDocument/2006/relationships/customXml" Target="../ink/ink150.xml"/><Relationship Id="rId4" Type="http://schemas.openxmlformats.org/officeDocument/2006/relationships/image" Target="../media/image157.png"/><Relationship Id="rId9" Type="http://schemas.openxmlformats.org/officeDocument/2006/relationships/customXml" Target="../ink/ink114.xml"/><Relationship Id="rId14" Type="http://schemas.openxmlformats.org/officeDocument/2006/relationships/image" Target="../media/image162.png"/><Relationship Id="rId22" Type="http://schemas.openxmlformats.org/officeDocument/2006/relationships/image" Target="../media/image166.png"/><Relationship Id="rId27" Type="http://schemas.openxmlformats.org/officeDocument/2006/relationships/customXml" Target="../ink/ink123.xml"/><Relationship Id="rId30" Type="http://schemas.openxmlformats.org/officeDocument/2006/relationships/image" Target="../media/image170.png"/><Relationship Id="rId35" Type="http://schemas.openxmlformats.org/officeDocument/2006/relationships/customXml" Target="../ink/ink127.xml"/><Relationship Id="rId43" Type="http://schemas.openxmlformats.org/officeDocument/2006/relationships/customXml" Target="../ink/ink131.xml"/><Relationship Id="rId48" Type="http://schemas.openxmlformats.org/officeDocument/2006/relationships/image" Target="../media/image179.png"/><Relationship Id="rId56" Type="http://schemas.openxmlformats.org/officeDocument/2006/relationships/image" Target="../media/image183.png"/><Relationship Id="rId64" Type="http://schemas.openxmlformats.org/officeDocument/2006/relationships/image" Target="../media/image187.png"/><Relationship Id="rId69" Type="http://schemas.openxmlformats.org/officeDocument/2006/relationships/customXml" Target="../ink/ink144.xml"/><Relationship Id="rId77" Type="http://schemas.openxmlformats.org/officeDocument/2006/relationships/customXml" Target="../ink/ink148.xml"/><Relationship Id="rId8" Type="http://schemas.openxmlformats.org/officeDocument/2006/relationships/image" Target="../media/image159.png"/><Relationship Id="rId51" Type="http://schemas.openxmlformats.org/officeDocument/2006/relationships/customXml" Target="../ink/ink135.xml"/><Relationship Id="rId72" Type="http://schemas.openxmlformats.org/officeDocument/2006/relationships/image" Target="../media/image191.png"/><Relationship Id="rId80" Type="http://schemas.openxmlformats.org/officeDocument/2006/relationships/image" Target="../media/image195.png"/><Relationship Id="rId3"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customXml" Target="../ink/ink118.xml"/><Relationship Id="rId25" Type="http://schemas.openxmlformats.org/officeDocument/2006/relationships/customXml" Target="../ink/ink122.xml"/><Relationship Id="rId33" Type="http://schemas.openxmlformats.org/officeDocument/2006/relationships/customXml" Target="../ink/ink126.xml"/><Relationship Id="rId38" Type="http://schemas.openxmlformats.org/officeDocument/2006/relationships/image" Target="../media/image174.png"/><Relationship Id="rId46" Type="http://schemas.openxmlformats.org/officeDocument/2006/relationships/image" Target="../media/image178.png"/><Relationship Id="rId59" Type="http://schemas.openxmlformats.org/officeDocument/2006/relationships/customXml" Target="../ink/ink139.xml"/><Relationship Id="rId67" Type="http://schemas.openxmlformats.org/officeDocument/2006/relationships/customXml" Target="../ink/ink143.xml"/><Relationship Id="rId20" Type="http://schemas.openxmlformats.org/officeDocument/2006/relationships/image" Target="../media/image165.png"/><Relationship Id="rId41" Type="http://schemas.openxmlformats.org/officeDocument/2006/relationships/customXml" Target="../ink/ink130.xml"/><Relationship Id="rId54" Type="http://schemas.openxmlformats.org/officeDocument/2006/relationships/image" Target="../media/image182.png"/><Relationship Id="rId62" Type="http://schemas.openxmlformats.org/officeDocument/2006/relationships/image" Target="../media/image186.png"/><Relationship Id="rId70" Type="http://schemas.openxmlformats.org/officeDocument/2006/relationships/image" Target="../media/image190.png"/><Relationship Id="rId75"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image" Target="../media/image158.png"/><Relationship Id="rId15" Type="http://schemas.openxmlformats.org/officeDocument/2006/relationships/customXml" Target="../ink/ink117.xml"/><Relationship Id="rId23" Type="http://schemas.openxmlformats.org/officeDocument/2006/relationships/customXml" Target="../ink/ink121.xml"/><Relationship Id="rId28" Type="http://schemas.openxmlformats.org/officeDocument/2006/relationships/image" Target="../media/image169.png"/><Relationship Id="rId36" Type="http://schemas.openxmlformats.org/officeDocument/2006/relationships/image" Target="../media/image173.png"/><Relationship Id="rId49" Type="http://schemas.openxmlformats.org/officeDocument/2006/relationships/customXml" Target="../ink/ink134.xml"/><Relationship Id="rId57" Type="http://schemas.openxmlformats.org/officeDocument/2006/relationships/customXml" Target="../ink/ink138.xml"/></Relationships>
</file>

<file path=ppt/slides/_rels/slide61.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customXml" Target="../ink/ink159.xml"/><Relationship Id="rId34" Type="http://schemas.openxmlformats.org/officeDocument/2006/relationships/image" Target="../media/image212.png"/><Relationship Id="rId42" Type="http://schemas.openxmlformats.org/officeDocument/2006/relationships/image" Target="../media/image216.png"/><Relationship Id="rId47" Type="http://schemas.openxmlformats.org/officeDocument/2006/relationships/customXml" Target="../ink/ink172.xml"/><Relationship Id="rId50" Type="http://schemas.openxmlformats.org/officeDocument/2006/relationships/image" Target="../media/image220.png"/><Relationship Id="rId55" Type="http://schemas.openxmlformats.org/officeDocument/2006/relationships/customXml" Target="../ink/ink176.xml"/><Relationship Id="rId63" Type="http://schemas.openxmlformats.org/officeDocument/2006/relationships/customXml" Target="../ink/ink180.xml"/><Relationship Id="rId68" Type="http://schemas.openxmlformats.org/officeDocument/2006/relationships/image" Target="../media/image229.png"/><Relationship Id="rId76" Type="http://schemas.openxmlformats.org/officeDocument/2006/relationships/image" Target="../media/image233.png"/><Relationship Id="rId84" Type="http://schemas.openxmlformats.org/officeDocument/2006/relationships/image" Target="../media/image237.png"/><Relationship Id="rId89" Type="http://schemas.openxmlformats.org/officeDocument/2006/relationships/customXml" Target="../ink/ink193.xml"/><Relationship Id="rId97" Type="http://schemas.openxmlformats.org/officeDocument/2006/relationships/customXml" Target="../ink/ink197.xml"/><Relationship Id="rId7" Type="http://schemas.openxmlformats.org/officeDocument/2006/relationships/customXml" Target="../ink/ink152.xml"/><Relationship Id="rId71" Type="http://schemas.openxmlformats.org/officeDocument/2006/relationships/customXml" Target="../ink/ink184.xml"/><Relationship Id="rId92" Type="http://schemas.openxmlformats.org/officeDocument/2006/relationships/image" Target="../media/image241.png"/><Relationship Id="rId2" Type="http://schemas.openxmlformats.org/officeDocument/2006/relationships/notesSlide" Target="../notesSlides/notesSlide60.xml"/><Relationship Id="rId16" Type="http://schemas.openxmlformats.org/officeDocument/2006/relationships/image" Target="../media/image203.png"/><Relationship Id="rId29" Type="http://schemas.openxmlformats.org/officeDocument/2006/relationships/customXml" Target="../ink/ink163.xml"/><Relationship Id="rId11" Type="http://schemas.openxmlformats.org/officeDocument/2006/relationships/customXml" Target="../ink/ink154.xml"/><Relationship Id="rId24" Type="http://schemas.openxmlformats.org/officeDocument/2006/relationships/image" Target="../media/image207.png"/><Relationship Id="rId32" Type="http://schemas.openxmlformats.org/officeDocument/2006/relationships/image" Target="../media/image211.png"/><Relationship Id="rId37" Type="http://schemas.openxmlformats.org/officeDocument/2006/relationships/customXml" Target="../ink/ink167.xml"/><Relationship Id="rId40" Type="http://schemas.openxmlformats.org/officeDocument/2006/relationships/image" Target="../media/image215.png"/><Relationship Id="rId45" Type="http://schemas.openxmlformats.org/officeDocument/2006/relationships/customXml" Target="../ink/ink171.xml"/><Relationship Id="rId53" Type="http://schemas.openxmlformats.org/officeDocument/2006/relationships/customXml" Target="../ink/ink175.xml"/><Relationship Id="rId58" Type="http://schemas.openxmlformats.org/officeDocument/2006/relationships/image" Target="../media/image224.png"/><Relationship Id="rId66" Type="http://schemas.openxmlformats.org/officeDocument/2006/relationships/image" Target="../media/image228.png"/><Relationship Id="rId74" Type="http://schemas.openxmlformats.org/officeDocument/2006/relationships/image" Target="../media/image232.png"/><Relationship Id="rId79" Type="http://schemas.openxmlformats.org/officeDocument/2006/relationships/customXml" Target="../ink/ink188.xml"/><Relationship Id="rId87" Type="http://schemas.openxmlformats.org/officeDocument/2006/relationships/customXml" Target="../ink/ink192.xml"/><Relationship Id="rId5" Type="http://schemas.openxmlformats.org/officeDocument/2006/relationships/customXml" Target="../ink/ink151.xml"/><Relationship Id="rId61" Type="http://schemas.openxmlformats.org/officeDocument/2006/relationships/customXml" Target="../ink/ink179.xml"/><Relationship Id="rId82" Type="http://schemas.openxmlformats.org/officeDocument/2006/relationships/image" Target="../media/image236.png"/><Relationship Id="rId90" Type="http://schemas.openxmlformats.org/officeDocument/2006/relationships/image" Target="../media/image240.png"/><Relationship Id="rId95" Type="http://schemas.openxmlformats.org/officeDocument/2006/relationships/customXml" Target="../ink/ink196.xml"/><Relationship Id="rId19" Type="http://schemas.openxmlformats.org/officeDocument/2006/relationships/customXml" Target="../ink/ink158.xml"/><Relationship Id="rId14" Type="http://schemas.openxmlformats.org/officeDocument/2006/relationships/image" Target="../media/image202.png"/><Relationship Id="rId22" Type="http://schemas.openxmlformats.org/officeDocument/2006/relationships/image" Target="../media/image206.png"/><Relationship Id="rId27" Type="http://schemas.openxmlformats.org/officeDocument/2006/relationships/customXml" Target="../ink/ink162.xml"/><Relationship Id="rId30" Type="http://schemas.openxmlformats.org/officeDocument/2006/relationships/image" Target="../media/image210.png"/><Relationship Id="rId35" Type="http://schemas.openxmlformats.org/officeDocument/2006/relationships/customXml" Target="../ink/ink166.xml"/><Relationship Id="rId43" Type="http://schemas.openxmlformats.org/officeDocument/2006/relationships/customXml" Target="../ink/ink170.xml"/><Relationship Id="rId48" Type="http://schemas.openxmlformats.org/officeDocument/2006/relationships/image" Target="../media/image219.png"/><Relationship Id="rId56" Type="http://schemas.openxmlformats.org/officeDocument/2006/relationships/image" Target="../media/image223.png"/><Relationship Id="rId64" Type="http://schemas.openxmlformats.org/officeDocument/2006/relationships/image" Target="../media/image227.png"/><Relationship Id="rId69" Type="http://schemas.openxmlformats.org/officeDocument/2006/relationships/customXml" Target="../ink/ink183.xml"/><Relationship Id="rId77" Type="http://schemas.openxmlformats.org/officeDocument/2006/relationships/customXml" Target="../ink/ink187.xml"/><Relationship Id="rId8" Type="http://schemas.openxmlformats.org/officeDocument/2006/relationships/image" Target="../media/image199.png"/><Relationship Id="rId51" Type="http://schemas.openxmlformats.org/officeDocument/2006/relationships/customXml" Target="../ink/ink174.xml"/><Relationship Id="rId72" Type="http://schemas.openxmlformats.org/officeDocument/2006/relationships/image" Target="../media/image231.png"/><Relationship Id="rId80" Type="http://schemas.openxmlformats.org/officeDocument/2006/relationships/image" Target="../media/image235.png"/><Relationship Id="rId85" Type="http://schemas.openxmlformats.org/officeDocument/2006/relationships/customXml" Target="../ink/ink191.xml"/><Relationship Id="rId93" Type="http://schemas.openxmlformats.org/officeDocument/2006/relationships/customXml" Target="../ink/ink195.xml"/><Relationship Id="rId98" Type="http://schemas.openxmlformats.org/officeDocument/2006/relationships/image" Target="../media/image244.png"/><Relationship Id="rId3" Type="http://schemas.openxmlformats.org/officeDocument/2006/relationships/image" Target="../media/image197.png"/><Relationship Id="rId12" Type="http://schemas.openxmlformats.org/officeDocument/2006/relationships/image" Target="../media/image201.png"/><Relationship Id="rId17" Type="http://schemas.openxmlformats.org/officeDocument/2006/relationships/customXml" Target="../ink/ink157.xml"/><Relationship Id="rId25" Type="http://schemas.openxmlformats.org/officeDocument/2006/relationships/customXml" Target="../ink/ink161.xml"/><Relationship Id="rId33" Type="http://schemas.openxmlformats.org/officeDocument/2006/relationships/customXml" Target="../ink/ink165.xml"/><Relationship Id="rId38" Type="http://schemas.openxmlformats.org/officeDocument/2006/relationships/image" Target="../media/image214.png"/><Relationship Id="rId46" Type="http://schemas.openxmlformats.org/officeDocument/2006/relationships/image" Target="../media/image218.png"/><Relationship Id="rId59" Type="http://schemas.openxmlformats.org/officeDocument/2006/relationships/customXml" Target="../ink/ink178.xml"/><Relationship Id="rId67" Type="http://schemas.openxmlformats.org/officeDocument/2006/relationships/customXml" Target="../ink/ink182.xml"/><Relationship Id="rId20" Type="http://schemas.openxmlformats.org/officeDocument/2006/relationships/image" Target="../media/image205.png"/><Relationship Id="rId41" Type="http://schemas.openxmlformats.org/officeDocument/2006/relationships/customXml" Target="../ink/ink169.xml"/><Relationship Id="rId54" Type="http://schemas.openxmlformats.org/officeDocument/2006/relationships/image" Target="../media/image222.png"/><Relationship Id="rId62" Type="http://schemas.openxmlformats.org/officeDocument/2006/relationships/image" Target="../media/image226.png"/><Relationship Id="rId70" Type="http://schemas.openxmlformats.org/officeDocument/2006/relationships/image" Target="../media/image230.png"/><Relationship Id="rId75" Type="http://schemas.openxmlformats.org/officeDocument/2006/relationships/customXml" Target="../ink/ink186.xml"/><Relationship Id="rId83" Type="http://schemas.openxmlformats.org/officeDocument/2006/relationships/customXml" Target="../ink/ink190.xml"/><Relationship Id="rId88" Type="http://schemas.openxmlformats.org/officeDocument/2006/relationships/image" Target="../media/image239.png"/><Relationship Id="rId91" Type="http://schemas.openxmlformats.org/officeDocument/2006/relationships/customXml" Target="../ink/ink194.xml"/><Relationship Id="rId9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1661.png"/><Relationship Id="rId15" Type="http://schemas.openxmlformats.org/officeDocument/2006/relationships/customXml" Target="../ink/ink156.xml"/><Relationship Id="rId23" Type="http://schemas.openxmlformats.org/officeDocument/2006/relationships/customXml" Target="../ink/ink160.xml"/><Relationship Id="rId28" Type="http://schemas.openxmlformats.org/officeDocument/2006/relationships/image" Target="../media/image209.png"/><Relationship Id="rId36" Type="http://schemas.openxmlformats.org/officeDocument/2006/relationships/image" Target="../media/image213.png"/><Relationship Id="rId49" Type="http://schemas.openxmlformats.org/officeDocument/2006/relationships/customXml" Target="../ink/ink173.xml"/><Relationship Id="rId57" Type="http://schemas.openxmlformats.org/officeDocument/2006/relationships/customXml" Target="../ink/ink177.xml"/><Relationship Id="rId10" Type="http://schemas.openxmlformats.org/officeDocument/2006/relationships/image" Target="../media/image200.png"/><Relationship Id="rId31" Type="http://schemas.openxmlformats.org/officeDocument/2006/relationships/customXml" Target="../ink/ink164.xml"/><Relationship Id="rId44" Type="http://schemas.openxmlformats.org/officeDocument/2006/relationships/image" Target="../media/image217.png"/><Relationship Id="rId52" Type="http://schemas.openxmlformats.org/officeDocument/2006/relationships/image" Target="../media/image221.png"/><Relationship Id="rId60" Type="http://schemas.openxmlformats.org/officeDocument/2006/relationships/image" Target="../media/image225.png"/><Relationship Id="rId65" Type="http://schemas.openxmlformats.org/officeDocument/2006/relationships/customXml" Target="../ink/ink181.xml"/><Relationship Id="rId73" Type="http://schemas.openxmlformats.org/officeDocument/2006/relationships/customXml" Target="../ink/ink185.xml"/><Relationship Id="rId78" Type="http://schemas.openxmlformats.org/officeDocument/2006/relationships/image" Target="../media/image234.png"/><Relationship Id="rId81" Type="http://schemas.openxmlformats.org/officeDocument/2006/relationships/customXml" Target="../ink/ink189.xml"/><Relationship Id="rId86" Type="http://schemas.openxmlformats.org/officeDocument/2006/relationships/image" Target="../media/image238.png"/><Relationship Id="rId94" Type="http://schemas.openxmlformats.org/officeDocument/2006/relationships/image" Target="../media/image242.png"/><Relationship Id="rId4" Type="http://schemas.openxmlformats.org/officeDocument/2006/relationships/image" Target="../media/image198.png"/><Relationship Id="rId9" Type="http://schemas.openxmlformats.org/officeDocument/2006/relationships/customXml" Target="../ink/ink153.xml"/><Relationship Id="rId13" Type="http://schemas.openxmlformats.org/officeDocument/2006/relationships/customXml" Target="../ink/ink155.xml"/><Relationship Id="rId18" Type="http://schemas.openxmlformats.org/officeDocument/2006/relationships/image" Target="../media/image204.png"/><Relationship Id="rId39" Type="http://schemas.openxmlformats.org/officeDocument/2006/relationships/customXml" Target="../ink/ink168.xml"/></Relationships>
</file>

<file path=ppt/slides/_rels/slide6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6" Type="http://schemas.openxmlformats.org/officeDocument/2006/relationships/customXml" Target="../ink/ink209.xml"/><Relationship Id="rId117" Type="http://schemas.openxmlformats.org/officeDocument/2006/relationships/image" Target="../media/image2060.png"/><Relationship Id="rId21" Type="http://schemas.openxmlformats.org/officeDocument/2006/relationships/image" Target="../media/image1580.png"/><Relationship Id="rId42" Type="http://schemas.openxmlformats.org/officeDocument/2006/relationships/customXml" Target="../ink/ink217.xml"/><Relationship Id="rId47" Type="http://schemas.openxmlformats.org/officeDocument/2006/relationships/image" Target="../media/image1710.png"/><Relationship Id="rId63" Type="http://schemas.openxmlformats.org/officeDocument/2006/relationships/image" Target="../media/image1790.png"/><Relationship Id="rId68" Type="http://schemas.openxmlformats.org/officeDocument/2006/relationships/customXml" Target="../ink/ink230.xml"/><Relationship Id="rId84" Type="http://schemas.openxmlformats.org/officeDocument/2006/relationships/customXml" Target="../ink/ink238.xml"/><Relationship Id="rId89" Type="http://schemas.openxmlformats.org/officeDocument/2006/relationships/image" Target="../media/image1920.png"/><Relationship Id="rId112" Type="http://schemas.openxmlformats.org/officeDocument/2006/relationships/customXml" Target="../ink/ink252.xml"/><Relationship Id="rId16" Type="http://schemas.openxmlformats.org/officeDocument/2006/relationships/customXml" Target="../ink/ink204.xml"/><Relationship Id="rId107" Type="http://schemas.openxmlformats.org/officeDocument/2006/relationships/image" Target="../media/image2010.png"/><Relationship Id="rId11" Type="http://schemas.openxmlformats.org/officeDocument/2006/relationships/image" Target="../media/image1530.png"/><Relationship Id="rId32" Type="http://schemas.openxmlformats.org/officeDocument/2006/relationships/customXml" Target="../ink/ink212.xml"/><Relationship Id="rId37" Type="http://schemas.openxmlformats.org/officeDocument/2006/relationships/image" Target="../media/image1660.png"/><Relationship Id="rId53" Type="http://schemas.openxmlformats.org/officeDocument/2006/relationships/image" Target="../media/image1740.png"/><Relationship Id="rId58" Type="http://schemas.openxmlformats.org/officeDocument/2006/relationships/customXml" Target="../ink/ink225.xml"/><Relationship Id="rId74" Type="http://schemas.openxmlformats.org/officeDocument/2006/relationships/customXml" Target="../ink/ink233.xml"/><Relationship Id="rId79" Type="http://schemas.openxmlformats.org/officeDocument/2006/relationships/image" Target="../media/image1870.png"/><Relationship Id="rId102" Type="http://schemas.openxmlformats.org/officeDocument/2006/relationships/customXml" Target="../ink/ink247.xml"/><Relationship Id="rId123" Type="http://schemas.openxmlformats.org/officeDocument/2006/relationships/image" Target="../media/image2090.png"/><Relationship Id="rId128" Type="http://schemas.openxmlformats.org/officeDocument/2006/relationships/customXml" Target="../ink/ink260.xml"/><Relationship Id="rId5" Type="http://schemas.openxmlformats.org/officeDocument/2006/relationships/image" Target="../media/image1500.png"/><Relationship Id="rId90" Type="http://schemas.openxmlformats.org/officeDocument/2006/relationships/customXml" Target="../ink/ink241.xml"/><Relationship Id="rId95" Type="http://schemas.openxmlformats.org/officeDocument/2006/relationships/image" Target="../media/image1950.png"/><Relationship Id="rId19" Type="http://schemas.openxmlformats.org/officeDocument/2006/relationships/image" Target="../media/image1570.png"/><Relationship Id="rId14" Type="http://schemas.openxmlformats.org/officeDocument/2006/relationships/customXml" Target="../ink/ink203.xml"/><Relationship Id="rId22" Type="http://schemas.openxmlformats.org/officeDocument/2006/relationships/customXml" Target="../ink/ink207.xml"/><Relationship Id="rId27" Type="http://schemas.openxmlformats.org/officeDocument/2006/relationships/image" Target="../media/image1610.png"/><Relationship Id="rId30" Type="http://schemas.openxmlformats.org/officeDocument/2006/relationships/customXml" Target="../ink/ink211.xml"/><Relationship Id="rId35" Type="http://schemas.openxmlformats.org/officeDocument/2006/relationships/image" Target="../media/image1650.png"/><Relationship Id="rId43" Type="http://schemas.openxmlformats.org/officeDocument/2006/relationships/image" Target="../media/image1690.png"/><Relationship Id="rId48" Type="http://schemas.openxmlformats.org/officeDocument/2006/relationships/customXml" Target="../ink/ink220.xml"/><Relationship Id="rId56" Type="http://schemas.openxmlformats.org/officeDocument/2006/relationships/customXml" Target="../ink/ink224.xml"/><Relationship Id="rId64" Type="http://schemas.openxmlformats.org/officeDocument/2006/relationships/customXml" Target="../ink/ink228.xml"/><Relationship Id="rId69" Type="http://schemas.openxmlformats.org/officeDocument/2006/relationships/image" Target="../media/image1820.png"/><Relationship Id="rId77" Type="http://schemas.openxmlformats.org/officeDocument/2006/relationships/image" Target="../media/image1860.png"/><Relationship Id="rId100" Type="http://schemas.openxmlformats.org/officeDocument/2006/relationships/customXml" Target="../ink/ink246.xml"/><Relationship Id="rId105" Type="http://schemas.openxmlformats.org/officeDocument/2006/relationships/image" Target="../media/image2000.png"/><Relationship Id="rId113" Type="http://schemas.openxmlformats.org/officeDocument/2006/relationships/image" Target="../media/image2040.png"/><Relationship Id="rId118" Type="http://schemas.openxmlformats.org/officeDocument/2006/relationships/customXml" Target="../ink/ink255.xml"/><Relationship Id="rId126" Type="http://schemas.openxmlformats.org/officeDocument/2006/relationships/customXml" Target="../ink/ink259.xml"/><Relationship Id="rId8" Type="http://schemas.openxmlformats.org/officeDocument/2006/relationships/customXml" Target="../ink/ink200.xml"/><Relationship Id="rId51" Type="http://schemas.openxmlformats.org/officeDocument/2006/relationships/image" Target="../media/image1730.png"/><Relationship Id="rId72" Type="http://schemas.openxmlformats.org/officeDocument/2006/relationships/customXml" Target="../ink/ink232.xml"/><Relationship Id="rId80" Type="http://schemas.openxmlformats.org/officeDocument/2006/relationships/customXml" Target="../ink/ink236.xml"/><Relationship Id="rId85" Type="http://schemas.openxmlformats.org/officeDocument/2006/relationships/image" Target="../media/image1900.png"/><Relationship Id="rId93" Type="http://schemas.openxmlformats.org/officeDocument/2006/relationships/image" Target="../media/image1940.png"/><Relationship Id="rId98" Type="http://schemas.openxmlformats.org/officeDocument/2006/relationships/customXml" Target="../ink/ink245.xml"/><Relationship Id="rId121" Type="http://schemas.openxmlformats.org/officeDocument/2006/relationships/image" Target="../media/image2080.png"/><Relationship Id="rId3" Type="http://schemas.openxmlformats.org/officeDocument/2006/relationships/image" Target="../media/image246.png"/><Relationship Id="rId12" Type="http://schemas.openxmlformats.org/officeDocument/2006/relationships/customXml" Target="../ink/ink202.xml"/><Relationship Id="rId17" Type="http://schemas.openxmlformats.org/officeDocument/2006/relationships/image" Target="../media/image1560.png"/><Relationship Id="rId25" Type="http://schemas.openxmlformats.org/officeDocument/2006/relationships/image" Target="../media/image1600.png"/><Relationship Id="rId33" Type="http://schemas.openxmlformats.org/officeDocument/2006/relationships/image" Target="../media/image1640.png"/><Relationship Id="rId38" Type="http://schemas.openxmlformats.org/officeDocument/2006/relationships/customXml" Target="../ink/ink215.xml"/><Relationship Id="rId46" Type="http://schemas.openxmlformats.org/officeDocument/2006/relationships/customXml" Target="../ink/ink219.xml"/><Relationship Id="rId59" Type="http://schemas.openxmlformats.org/officeDocument/2006/relationships/image" Target="../media/image1770.png"/><Relationship Id="rId67" Type="http://schemas.openxmlformats.org/officeDocument/2006/relationships/image" Target="../media/image1810.png"/><Relationship Id="rId103" Type="http://schemas.openxmlformats.org/officeDocument/2006/relationships/image" Target="../media/image1990.png"/><Relationship Id="rId108" Type="http://schemas.openxmlformats.org/officeDocument/2006/relationships/customXml" Target="../ink/ink250.xml"/><Relationship Id="rId116" Type="http://schemas.openxmlformats.org/officeDocument/2006/relationships/customXml" Target="../ink/ink254.xml"/><Relationship Id="rId124" Type="http://schemas.openxmlformats.org/officeDocument/2006/relationships/customXml" Target="../ink/ink258.xml"/><Relationship Id="rId129" Type="http://schemas.openxmlformats.org/officeDocument/2006/relationships/image" Target="../media/image2130.png"/><Relationship Id="rId20" Type="http://schemas.openxmlformats.org/officeDocument/2006/relationships/customXml" Target="../ink/ink206.xml"/><Relationship Id="rId41" Type="http://schemas.openxmlformats.org/officeDocument/2006/relationships/image" Target="../media/image1680.png"/><Relationship Id="rId54" Type="http://schemas.openxmlformats.org/officeDocument/2006/relationships/customXml" Target="../ink/ink223.xml"/><Relationship Id="rId62" Type="http://schemas.openxmlformats.org/officeDocument/2006/relationships/customXml" Target="../ink/ink227.xml"/><Relationship Id="rId70" Type="http://schemas.openxmlformats.org/officeDocument/2006/relationships/customXml" Target="../ink/ink231.xml"/><Relationship Id="rId75" Type="http://schemas.openxmlformats.org/officeDocument/2006/relationships/image" Target="../media/image1850.png"/><Relationship Id="rId83" Type="http://schemas.openxmlformats.org/officeDocument/2006/relationships/image" Target="../media/image1890.png"/><Relationship Id="rId88" Type="http://schemas.openxmlformats.org/officeDocument/2006/relationships/customXml" Target="../ink/ink240.xml"/><Relationship Id="rId91" Type="http://schemas.openxmlformats.org/officeDocument/2006/relationships/image" Target="../media/image1930.png"/><Relationship Id="rId96" Type="http://schemas.openxmlformats.org/officeDocument/2006/relationships/customXml" Target="../ink/ink244.xml"/><Relationship Id="rId111" Type="http://schemas.openxmlformats.org/officeDocument/2006/relationships/image" Target="../media/image2030.png"/><Relationship Id="rId1" Type="http://schemas.openxmlformats.org/officeDocument/2006/relationships/slideLayout" Target="../slideLayouts/slideLayout2.xml"/><Relationship Id="rId6" Type="http://schemas.openxmlformats.org/officeDocument/2006/relationships/customXml" Target="../ink/ink199.xml"/><Relationship Id="rId15" Type="http://schemas.openxmlformats.org/officeDocument/2006/relationships/image" Target="../media/image1550.png"/><Relationship Id="rId23" Type="http://schemas.openxmlformats.org/officeDocument/2006/relationships/image" Target="../media/image1590.png"/><Relationship Id="rId28" Type="http://schemas.openxmlformats.org/officeDocument/2006/relationships/customXml" Target="../ink/ink210.xml"/><Relationship Id="rId36" Type="http://schemas.openxmlformats.org/officeDocument/2006/relationships/customXml" Target="../ink/ink214.xml"/><Relationship Id="rId49" Type="http://schemas.openxmlformats.org/officeDocument/2006/relationships/image" Target="../media/image1720.png"/><Relationship Id="rId57" Type="http://schemas.openxmlformats.org/officeDocument/2006/relationships/image" Target="../media/image1760.png"/><Relationship Id="rId106" Type="http://schemas.openxmlformats.org/officeDocument/2006/relationships/customXml" Target="../ink/ink249.xml"/><Relationship Id="rId114" Type="http://schemas.openxmlformats.org/officeDocument/2006/relationships/customXml" Target="../ink/ink253.xml"/><Relationship Id="rId119" Type="http://schemas.openxmlformats.org/officeDocument/2006/relationships/image" Target="../media/image2070.png"/><Relationship Id="rId127" Type="http://schemas.openxmlformats.org/officeDocument/2006/relationships/image" Target="../media/image2120.png"/><Relationship Id="rId10" Type="http://schemas.openxmlformats.org/officeDocument/2006/relationships/customXml" Target="../ink/ink201.xml"/><Relationship Id="rId31" Type="http://schemas.openxmlformats.org/officeDocument/2006/relationships/image" Target="../media/image1630.png"/><Relationship Id="rId44" Type="http://schemas.openxmlformats.org/officeDocument/2006/relationships/customXml" Target="../ink/ink218.xml"/><Relationship Id="rId52" Type="http://schemas.openxmlformats.org/officeDocument/2006/relationships/customXml" Target="../ink/ink222.xml"/><Relationship Id="rId60" Type="http://schemas.openxmlformats.org/officeDocument/2006/relationships/customXml" Target="../ink/ink226.xml"/><Relationship Id="rId65" Type="http://schemas.openxmlformats.org/officeDocument/2006/relationships/image" Target="../media/image1800.png"/><Relationship Id="rId73" Type="http://schemas.openxmlformats.org/officeDocument/2006/relationships/image" Target="../media/image1840.png"/><Relationship Id="rId78" Type="http://schemas.openxmlformats.org/officeDocument/2006/relationships/customXml" Target="../ink/ink235.xml"/><Relationship Id="rId81" Type="http://schemas.openxmlformats.org/officeDocument/2006/relationships/image" Target="../media/image1880.png"/><Relationship Id="rId86" Type="http://schemas.openxmlformats.org/officeDocument/2006/relationships/customXml" Target="../ink/ink239.xml"/><Relationship Id="rId94" Type="http://schemas.openxmlformats.org/officeDocument/2006/relationships/customXml" Target="../ink/ink243.xml"/><Relationship Id="rId99" Type="http://schemas.openxmlformats.org/officeDocument/2006/relationships/image" Target="../media/image1970.png"/><Relationship Id="rId101" Type="http://schemas.openxmlformats.org/officeDocument/2006/relationships/image" Target="../media/image1980.png"/><Relationship Id="rId122" Type="http://schemas.openxmlformats.org/officeDocument/2006/relationships/customXml" Target="../ink/ink257.xml"/><Relationship Id="rId4" Type="http://schemas.openxmlformats.org/officeDocument/2006/relationships/customXml" Target="../ink/ink198.xml"/><Relationship Id="rId9" Type="http://schemas.openxmlformats.org/officeDocument/2006/relationships/image" Target="../media/image1520.png"/><Relationship Id="rId13" Type="http://schemas.openxmlformats.org/officeDocument/2006/relationships/image" Target="../media/image1540.png"/><Relationship Id="rId18" Type="http://schemas.openxmlformats.org/officeDocument/2006/relationships/customXml" Target="../ink/ink205.xml"/><Relationship Id="rId39" Type="http://schemas.openxmlformats.org/officeDocument/2006/relationships/image" Target="../media/image1670.png"/><Relationship Id="rId109" Type="http://schemas.openxmlformats.org/officeDocument/2006/relationships/image" Target="../media/image2020.png"/><Relationship Id="rId34" Type="http://schemas.openxmlformats.org/officeDocument/2006/relationships/customXml" Target="../ink/ink213.xml"/><Relationship Id="rId50" Type="http://schemas.openxmlformats.org/officeDocument/2006/relationships/customXml" Target="../ink/ink221.xml"/><Relationship Id="rId55" Type="http://schemas.openxmlformats.org/officeDocument/2006/relationships/image" Target="../media/image1750.png"/><Relationship Id="rId76" Type="http://schemas.openxmlformats.org/officeDocument/2006/relationships/customXml" Target="../ink/ink234.xml"/><Relationship Id="rId97" Type="http://schemas.openxmlformats.org/officeDocument/2006/relationships/image" Target="../media/image1960.png"/><Relationship Id="rId104" Type="http://schemas.openxmlformats.org/officeDocument/2006/relationships/customXml" Target="../ink/ink248.xml"/><Relationship Id="rId120" Type="http://schemas.openxmlformats.org/officeDocument/2006/relationships/customXml" Target="../ink/ink256.xml"/><Relationship Id="rId125" Type="http://schemas.openxmlformats.org/officeDocument/2006/relationships/image" Target="../media/image2110.png"/><Relationship Id="rId7" Type="http://schemas.openxmlformats.org/officeDocument/2006/relationships/image" Target="../media/image1510.png"/><Relationship Id="rId71" Type="http://schemas.openxmlformats.org/officeDocument/2006/relationships/image" Target="../media/image1830.png"/><Relationship Id="rId92" Type="http://schemas.openxmlformats.org/officeDocument/2006/relationships/customXml" Target="../ink/ink242.xml"/><Relationship Id="rId2" Type="http://schemas.openxmlformats.org/officeDocument/2006/relationships/notesSlide" Target="../notesSlides/notesSlide62.xml"/><Relationship Id="rId29" Type="http://schemas.openxmlformats.org/officeDocument/2006/relationships/image" Target="../media/image1620.png"/><Relationship Id="rId24" Type="http://schemas.openxmlformats.org/officeDocument/2006/relationships/customXml" Target="../ink/ink208.xml"/><Relationship Id="rId40" Type="http://schemas.openxmlformats.org/officeDocument/2006/relationships/customXml" Target="../ink/ink216.xml"/><Relationship Id="rId45" Type="http://schemas.openxmlformats.org/officeDocument/2006/relationships/image" Target="../media/image1700.png"/><Relationship Id="rId66" Type="http://schemas.openxmlformats.org/officeDocument/2006/relationships/customXml" Target="../ink/ink229.xml"/><Relationship Id="rId87" Type="http://schemas.openxmlformats.org/officeDocument/2006/relationships/image" Target="../media/image1910.png"/><Relationship Id="rId110" Type="http://schemas.openxmlformats.org/officeDocument/2006/relationships/customXml" Target="../ink/ink251.xml"/><Relationship Id="rId115" Type="http://schemas.openxmlformats.org/officeDocument/2006/relationships/image" Target="../media/image2050.png"/><Relationship Id="rId61" Type="http://schemas.openxmlformats.org/officeDocument/2006/relationships/image" Target="../media/image1780.png"/><Relationship Id="rId82" Type="http://schemas.openxmlformats.org/officeDocument/2006/relationships/customXml" Target="../ink/ink237.xml"/></Relationships>
</file>

<file path=ppt/slides/_rels/slide64.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customXml" Target="../ink/ink269.xml"/><Relationship Id="rId26" Type="http://schemas.openxmlformats.org/officeDocument/2006/relationships/customXml" Target="../ink/ink273.xml"/><Relationship Id="rId39" Type="http://schemas.openxmlformats.org/officeDocument/2006/relationships/image" Target="../media/image265.png"/><Relationship Id="rId21" Type="http://schemas.openxmlformats.org/officeDocument/2006/relationships/image" Target="../media/image256.png"/><Relationship Id="rId34" Type="http://schemas.openxmlformats.org/officeDocument/2006/relationships/customXml" Target="../ink/ink277.xml"/><Relationship Id="rId42" Type="http://schemas.openxmlformats.org/officeDocument/2006/relationships/customXml" Target="../ink/ink281.xml"/><Relationship Id="rId47" Type="http://schemas.openxmlformats.org/officeDocument/2006/relationships/image" Target="../media/image269.png"/><Relationship Id="rId50" Type="http://schemas.openxmlformats.org/officeDocument/2006/relationships/customXml" Target="../ink/ink285.xml"/><Relationship Id="rId55" Type="http://schemas.openxmlformats.org/officeDocument/2006/relationships/image" Target="../media/image273.png"/><Relationship Id="rId63" Type="http://schemas.openxmlformats.org/officeDocument/2006/relationships/image" Target="../media/image277.png"/><Relationship Id="rId68" Type="http://schemas.openxmlformats.org/officeDocument/2006/relationships/customXml" Target="../ink/ink294.xml"/><Relationship Id="rId76" Type="http://schemas.openxmlformats.org/officeDocument/2006/relationships/customXml" Target="../ink/ink298.xml"/><Relationship Id="rId84" Type="http://schemas.openxmlformats.org/officeDocument/2006/relationships/customXml" Target="../ink/ink302.xml"/><Relationship Id="rId89" Type="http://schemas.openxmlformats.org/officeDocument/2006/relationships/image" Target="../media/image290.png"/><Relationship Id="rId7" Type="http://schemas.openxmlformats.org/officeDocument/2006/relationships/image" Target="../media/image249.png"/><Relationship Id="rId71" Type="http://schemas.openxmlformats.org/officeDocument/2006/relationships/image" Target="../media/image281.png"/><Relationship Id="rId2" Type="http://schemas.openxmlformats.org/officeDocument/2006/relationships/customXml" Target="../ink/ink261.xml"/><Relationship Id="rId16" Type="http://schemas.openxmlformats.org/officeDocument/2006/relationships/customXml" Target="../ink/ink268.xml"/><Relationship Id="rId29" Type="http://schemas.openxmlformats.org/officeDocument/2006/relationships/image" Target="../media/image260.png"/><Relationship Id="rId11" Type="http://schemas.openxmlformats.org/officeDocument/2006/relationships/image" Target="../media/image251.png"/><Relationship Id="rId24" Type="http://schemas.openxmlformats.org/officeDocument/2006/relationships/customXml" Target="../ink/ink272.xml"/><Relationship Id="rId32" Type="http://schemas.openxmlformats.org/officeDocument/2006/relationships/customXml" Target="../ink/ink276.xml"/><Relationship Id="rId37" Type="http://schemas.openxmlformats.org/officeDocument/2006/relationships/image" Target="../media/image264.png"/><Relationship Id="rId40" Type="http://schemas.openxmlformats.org/officeDocument/2006/relationships/customXml" Target="../ink/ink280.xml"/><Relationship Id="rId45" Type="http://schemas.openxmlformats.org/officeDocument/2006/relationships/image" Target="../media/image268.png"/><Relationship Id="rId53" Type="http://schemas.openxmlformats.org/officeDocument/2006/relationships/image" Target="../media/image272.png"/><Relationship Id="rId58" Type="http://schemas.openxmlformats.org/officeDocument/2006/relationships/customXml" Target="../ink/ink289.xml"/><Relationship Id="rId66" Type="http://schemas.openxmlformats.org/officeDocument/2006/relationships/customXml" Target="../ink/ink293.xml"/><Relationship Id="rId74" Type="http://schemas.openxmlformats.org/officeDocument/2006/relationships/customXml" Target="../ink/ink297.xml"/><Relationship Id="rId79" Type="http://schemas.openxmlformats.org/officeDocument/2006/relationships/image" Target="../media/image285.png"/><Relationship Id="rId87" Type="http://schemas.openxmlformats.org/officeDocument/2006/relationships/image" Target="../media/image289.png"/><Relationship Id="rId5" Type="http://schemas.openxmlformats.org/officeDocument/2006/relationships/image" Target="../media/image248.png"/><Relationship Id="rId61" Type="http://schemas.openxmlformats.org/officeDocument/2006/relationships/image" Target="../media/image276.png"/><Relationship Id="rId82" Type="http://schemas.openxmlformats.org/officeDocument/2006/relationships/customXml" Target="../ink/ink301.xml"/><Relationship Id="rId19" Type="http://schemas.openxmlformats.org/officeDocument/2006/relationships/image" Target="../media/image255.png"/><Relationship Id="rId4" Type="http://schemas.openxmlformats.org/officeDocument/2006/relationships/customXml" Target="../ink/ink262.xml"/><Relationship Id="rId9" Type="http://schemas.openxmlformats.org/officeDocument/2006/relationships/image" Target="../media/image250.png"/><Relationship Id="rId14" Type="http://schemas.openxmlformats.org/officeDocument/2006/relationships/customXml" Target="../ink/ink267.xml"/><Relationship Id="rId22" Type="http://schemas.openxmlformats.org/officeDocument/2006/relationships/customXml" Target="../ink/ink271.xml"/><Relationship Id="rId27" Type="http://schemas.openxmlformats.org/officeDocument/2006/relationships/image" Target="../media/image259.png"/><Relationship Id="rId30" Type="http://schemas.openxmlformats.org/officeDocument/2006/relationships/customXml" Target="../ink/ink275.xml"/><Relationship Id="rId35" Type="http://schemas.openxmlformats.org/officeDocument/2006/relationships/image" Target="../media/image263.png"/><Relationship Id="rId43" Type="http://schemas.openxmlformats.org/officeDocument/2006/relationships/image" Target="../media/image267.png"/><Relationship Id="rId48" Type="http://schemas.openxmlformats.org/officeDocument/2006/relationships/customXml" Target="../ink/ink284.xml"/><Relationship Id="rId56" Type="http://schemas.openxmlformats.org/officeDocument/2006/relationships/customXml" Target="../ink/ink288.xml"/><Relationship Id="rId64" Type="http://schemas.openxmlformats.org/officeDocument/2006/relationships/customXml" Target="../ink/ink292.xml"/><Relationship Id="rId69" Type="http://schemas.openxmlformats.org/officeDocument/2006/relationships/image" Target="../media/image280.png"/><Relationship Id="rId77" Type="http://schemas.openxmlformats.org/officeDocument/2006/relationships/image" Target="../media/image284.png"/><Relationship Id="rId8" Type="http://schemas.openxmlformats.org/officeDocument/2006/relationships/customXml" Target="../ink/ink264.xml"/><Relationship Id="rId51" Type="http://schemas.openxmlformats.org/officeDocument/2006/relationships/image" Target="../media/image271.png"/><Relationship Id="rId72" Type="http://schemas.openxmlformats.org/officeDocument/2006/relationships/customXml" Target="../ink/ink296.xml"/><Relationship Id="rId80" Type="http://schemas.openxmlformats.org/officeDocument/2006/relationships/customXml" Target="../ink/ink300.xml"/><Relationship Id="rId85" Type="http://schemas.openxmlformats.org/officeDocument/2006/relationships/image" Target="../media/image288.png"/><Relationship Id="rId3" Type="http://schemas.openxmlformats.org/officeDocument/2006/relationships/image" Target="../media/image247.png"/><Relationship Id="rId12" Type="http://schemas.openxmlformats.org/officeDocument/2006/relationships/customXml" Target="../ink/ink266.xml"/><Relationship Id="rId17" Type="http://schemas.openxmlformats.org/officeDocument/2006/relationships/image" Target="../media/image254.png"/><Relationship Id="rId25" Type="http://schemas.openxmlformats.org/officeDocument/2006/relationships/image" Target="../media/image258.png"/><Relationship Id="rId33" Type="http://schemas.openxmlformats.org/officeDocument/2006/relationships/image" Target="../media/image262.png"/><Relationship Id="rId38" Type="http://schemas.openxmlformats.org/officeDocument/2006/relationships/customXml" Target="../ink/ink279.xml"/><Relationship Id="rId46" Type="http://schemas.openxmlformats.org/officeDocument/2006/relationships/customXml" Target="../ink/ink283.xml"/><Relationship Id="rId59" Type="http://schemas.openxmlformats.org/officeDocument/2006/relationships/image" Target="../media/image275.png"/><Relationship Id="rId67" Type="http://schemas.openxmlformats.org/officeDocument/2006/relationships/image" Target="../media/image279.png"/><Relationship Id="rId20" Type="http://schemas.openxmlformats.org/officeDocument/2006/relationships/customXml" Target="../ink/ink270.xml"/><Relationship Id="rId41" Type="http://schemas.openxmlformats.org/officeDocument/2006/relationships/image" Target="../media/image266.png"/><Relationship Id="rId54" Type="http://schemas.openxmlformats.org/officeDocument/2006/relationships/customXml" Target="../ink/ink287.xml"/><Relationship Id="rId62" Type="http://schemas.openxmlformats.org/officeDocument/2006/relationships/customXml" Target="../ink/ink291.xml"/><Relationship Id="rId70" Type="http://schemas.openxmlformats.org/officeDocument/2006/relationships/customXml" Target="../ink/ink295.xml"/><Relationship Id="rId75" Type="http://schemas.openxmlformats.org/officeDocument/2006/relationships/image" Target="../media/image283.png"/><Relationship Id="rId83" Type="http://schemas.openxmlformats.org/officeDocument/2006/relationships/image" Target="../media/image287.png"/><Relationship Id="rId88" Type="http://schemas.openxmlformats.org/officeDocument/2006/relationships/customXml" Target="../ink/ink304.xml"/><Relationship Id="rId1" Type="http://schemas.openxmlformats.org/officeDocument/2006/relationships/slideLayout" Target="../slideLayouts/slideLayout2.xml"/><Relationship Id="rId6" Type="http://schemas.openxmlformats.org/officeDocument/2006/relationships/customXml" Target="../ink/ink263.xml"/><Relationship Id="rId15" Type="http://schemas.openxmlformats.org/officeDocument/2006/relationships/image" Target="../media/image253.png"/><Relationship Id="rId23" Type="http://schemas.openxmlformats.org/officeDocument/2006/relationships/image" Target="../media/image257.png"/><Relationship Id="rId28" Type="http://schemas.openxmlformats.org/officeDocument/2006/relationships/customXml" Target="../ink/ink274.xml"/><Relationship Id="rId36" Type="http://schemas.openxmlformats.org/officeDocument/2006/relationships/customXml" Target="../ink/ink278.xml"/><Relationship Id="rId49" Type="http://schemas.openxmlformats.org/officeDocument/2006/relationships/image" Target="../media/image270.png"/><Relationship Id="rId57" Type="http://schemas.openxmlformats.org/officeDocument/2006/relationships/image" Target="../media/image274.png"/><Relationship Id="rId10" Type="http://schemas.openxmlformats.org/officeDocument/2006/relationships/customXml" Target="../ink/ink265.xml"/><Relationship Id="rId31" Type="http://schemas.openxmlformats.org/officeDocument/2006/relationships/image" Target="../media/image261.png"/><Relationship Id="rId44" Type="http://schemas.openxmlformats.org/officeDocument/2006/relationships/customXml" Target="../ink/ink282.xml"/><Relationship Id="rId52" Type="http://schemas.openxmlformats.org/officeDocument/2006/relationships/customXml" Target="../ink/ink286.xml"/><Relationship Id="rId60" Type="http://schemas.openxmlformats.org/officeDocument/2006/relationships/customXml" Target="../ink/ink290.xml"/><Relationship Id="rId65" Type="http://schemas.openxmlformats.org/officeDocument/2006/relationships/image" Target="../media/image278.png"/><Relationship Id="rId73" Type="http://schemas.openxmlformats.org/officeDocument/2006/relationships/image" Target="../media/image282.png"/><Relationship Id="rId78" Type="http://schemas.openxmlformats.org/officeDocument/2006/relationships/customXml" Target="../ink/ink299.xml"/><Relationship Id="rId81" Type="http://schemas.openxmlformats.org/officeDocument/2006/relationships/image" Target="../media/image286.png"/><Relationship Id="rId86" Type="http://schemas.openxmlformats.org/officeDocument/2006/relationships/customXml" Target="../ink/ink303.xml"/></Relationships>
</file>

<file path=ppt/slides/_rels/slide6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67.xml.rels><?xml version="1.0" encoding="UTF-8" standalone="yes"?>
<Relationships xmlns="http://schemas.openxmlformats.org/package/2006/relationships"><Relationship Id="rId8" Type="http://schemas.openxmlformats.org/officeDocument/2006/relationships/customXml" Target="../ink/ink305.xml"/><Relationship Id="rId13" Type="http://schemas.openxmlformats.org/officeDocument/2006/relationships/image" Target="../media/image2260.png"/><Relationship Id="rId3" Type="http://schemas.openxmlformats.org/officeDocument/2006/relationships/image" Target="../media/image296.png"/><Relationship Id="rId7" Type="http://schemas.openxmlformats.org/officeDocument/2006/relationships/image" Target="../media/image295.png"/><Relationship Id="rId12" Type="http://schemas.openxmlformats.org/officeDocument/2006/relationships/customXml" Target="../ink/ink30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99.png"/><Relationship Id="rId11" Type="http://schemas.openxmlformats.org/officeDocument/2006/relationships/image" Target="../media/image2250.png"/><Relationship Id="rId5" Type="http://schemas.openxmlformats.org/officeDocument/2006/relationships/image" Target="../media/image298.png"/><Relationship Id="rId15" Type="http://schemas.openxmlformats.org/officeDocument/2006/relationships/image" Target="../media/image2270.png"/><Relationship Id="rId10" Type="http://schemas.openxmlformats.org/officeDocument/2006/relationships/customXml" Target="../ink/ink306.xml"/><Relationship Id="rId4" Type="http://schemas.openxmlformats.org/officeDocument/2006/relationships/image" Target="../media/image297.png"/><Relationship Id="rId9" Type="http://schemas.openxmlformats.org/officeDocument/2006/relationships/image" Target="../media/image2240.png"/><Relationship Id="rId14" Type="http://schemas.openxmlformats.org/officeDocument/2006/relationships/customXml" Target="../ink/ink308.xml"/></Relationships>
</file>

<file path=ppt/slides/_rels/slide6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320.png"/><Relationship Id="rId13" Type="http://schemas.openxmlformats.org/officeDocument/2006/relationships/customXml" Target="../ink/ink314.xml"/><Relationship Id="rId18" Type="http://schemas.openxmlformats.org/officeDocument/2006/relationships/image" Target="../media/image2370.png"/><Relationship Id="rId26" Type="http://schemas.openxmlformats.org/officeDocument/2006/relationships/image" Target="../media/image2410.png"/><Relationship Id="rId3" Type="http://schemas.openxmlformats.org/officeDocument/2006/relationships/customXml" Target="../ink/ink309.xml"/><Relationship Id="rId21" Type="http://schemas.openxmlformats.org/officeDocument/2006/relationships/customXml" Target="../ink/ink318.xml"/><Relationship Id="rId34" Type="http://schemas.openxmlformats.org/officeDocument/2006/relationships/image" Target="../media/image2450.png"/><Relationship Id="rId7" Type="http://schemas.openxmlformats.org/officeDocument/2006/relationships/customXml" Target="../ink/ink311.xml"/><Relationship Id="rId12" Type="http://schemas.openxmlformats.org/officeDocument/2006/relationships/image" Target="../media/image2340.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2470.png"/><Relationship Id="rId2" Type="http://schemas.openxmlformats.org/officeDocument/2006/relationships/image" Target="../media/image301.png"/><Relationship Id="rId16" Type="http://schemas.openxmlformats.org/officeDocument/2006/relationships/image" Target="../media/image2360.png"/><Relationship Id="rId20" Type="http://schemas.openxmlformats.org/officeDocument/2006/relationships/image" Target="../media/image2380.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2310.png"/><Relationship Id="rId11" Type="http://schemas.openxmlformats.org/officeDocument/2006/relationships/customXml" Target="../ink/ink313.xml"/><Relationship Id="rId24" Type="http://schemas.openxmlformats.org/officeDocument/2006/relationships/image" Target="../media/image2400.png"/><Relationship Id="rId32" Type="http://schemas.openxmlformats.org/officeDocument/2006/relationships/image" Target="../media/image2440.png"/><Relationship Id="rId37" Type="http://schemas.openxmlformats.org/officeDocument/2006/relationships/customXml" Target="../ink/ink326.xml"/><Relationship Id="rId5" Type="http://schemas.openxmlformats.org/officeDocument/2006/relationships/customXml" Target="../ink/ink310.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2420.png"/><Relationship Id="rId36" Type="http://schemas.openxmlformats.org/officeDocument/2006/relationships/image" Target="../media/image2460.png"/><Relationship Id="rId10" Type="http://schemas.openxmlformats.org/officeDocument/2006/relationships/image" Target="../media/image2330.png"/><Relationship Id="rId19" Type="http://schemas.openxmlformats.org/officeDocument/2006/relationships/customXml" Target="../ink/ink317.xml"/><Relationship Id="rId31" Type="http://schemas.openxmlformats.org/officeDocument/2006/relationships/customXml" Target="../ink/ink323.xml"/><Relationship Id="rId4" Type="http://schemas.openxmlformats.org/officeDocument/2006/relationships/image" Target="../media/image2300.png"/><Relationship Id="rId9" Type="http://schemas.openxmlformats.org/officeDocument/2006/relationships/customXml" Target="../ink/ink312.xml"/><Relationship Id="rId14" Type="http://schemas.openxmlformats.org/officeDocument/2006/relationships/image" Target="../media/image2350.png"/><Relationship Id="rId22" Type="http://schemas.openxmlformats.org/officeDocument/2006/relationships/image" Target="../media/image2390.png"/><Relationship Id="rId27" Type="http://schemas.openxmlformats.org/officeDocument/2006/relationships/customXml" Target="../ink/ink321.xml"/><Relationship Id="rId30" Type="http://schemas.openxmlformats.org/officeDocument/2006/relationships/image" Target="../media/image2430.png"/><Relationship Id="rId35" Type="http://schemas.openxmlformats.org/officeDocument/2006/relationships/customXml" Target="../ink/ink3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17" Type="http://schemas.openxmlformats.org/officeDocument/2006/relationships/image" Target="../media/image2830.png"/><Relationship Id="rId21" Type="http://schemas.openxmlformats.org/officeDocument/2006/relationships/image" Target="../media/image2100.png"/><Relationship Id="rId42" Type="http://schemas.openxmlformats.org/officeDocument/2006/relationships/customXml" Target="../ink/ink347.xml"/><Relationship Id="rId47" Type="http://schemas.openxmlformats.org/officeDocument/2006/relationships/image" Target="../media/image2480.png"/><Relationship Id="rId63" Type="http://schemas.openxmlformats.org/officeDocument/2006/relationships/image" Target="../media/image2560.png"/><Relationship Id="rId68" Type="http://schemas.openxmlformats.org/officeDocument/2006/relationships/customXml" Target="../ink/ink360.xml"/><Relationship Id="rId84" Type="http://schemas.openxmlformats.org/officeDocument/2006/relationships/customXml" Target="../ink/ink368.xml"/><Relationship Id="rId89" Type="http://schemas.openxmlformats.org/officeDocument/2006/relationships/image" Target="../media/image2690.png"/><Relationship Id="rId112" Type="http://schemas.openxmlformats.org/officeDocument/2006/relationships/customXml" Target="../ink/ink382.xml"/><Relationship Id="rId133" Type="http://schemas.openxmlformats.org/officeDocument/2006/relationships/image" Target="../media/image2910.png"/><Relationship Id="rId138" Type="http://schemas.openxmlformats.org/officeDocument/2006/relationships/customXml" Target="../ink/ink395.xml"/><Relationship Id="rId154" Type="http://schemas.openxmlformats.org/officeDocument/2006/relationships/customXml" Target="../ink/ink403.xml"/><Relationship Id="rId159" Type="http://schemas.openxmlformats.org/officeDocument/2006/relationships/image" Target="../media/image304.png"/><Relationship Id="rId175" Type="http://schemas.openxmlformats.org/officeDocument/2006/relationships/image" Target="../media/image312.png"/><Relationship Id="rId170" Type="http://schemas.openxmlformats.org/officeDocument/2006/relationships/customXml" Target="../ink/ink411.xml"/><Relationship Id="rId191" Type="http://schemas.openxmlformats.org/officeDocument/2006/relationships/image" Target="../media/image320.png"/><Relationship Id="rId196" Type="http://schemas.openxmlformats.org/officeDocument/2006/relationships/customXml" Target="../ink/ink424.xml"/><Relationship Id="rId16" Type="http://schemas.openxmlformats.org/officeDocument/2006/relationships/customXml" Target="../ink/ink334.xml"/><Relationship Id="rId107" Type="http://schemas.openxmlformats.org/officeDocument/2006/relationships/image" Target="../media/image2780.png"/><Relationship Id="rId11" Type="http://schemas.openxmlformats.org/officeDocument/2006/relationships/image" Target="../media/image1631.png"/><Relationship Id="rId32" Type="http://schemas.openxmlformats.org/officeDocument/2006/relationships/customXml" Target="../ink/ink342.xml"/><Relationship Id="rId37" Type="http://schemas.openxmlformats.org/officeDocument/2006/relationships/image" Target="../media/image2210.png"/><Relationship Id="rId53" Type="http://schemas.openxmlformats.org/officeDocument/2006/relationships/image" Target="../media/image2510.png"/><Relationship Id="rId58" Type="http://schemas.openxmlformats.org/officeDocument/2006/relationships/customXml" Target="../ink/ink355.xml"/><Relationship Id="rId74" Type="http://schemas.openxmlformats.org/officeDocument/2006/relationships/customXml" Target="../ink/ink363.xml"/><Relationship Id="rId79" Type="http://schemas.openxmlformats.org/officeDocument/2006/relationships/image" Target="../media/image2640.png"/><Relationship Id="rId102" Type="http://schemas.openxmlformats.org/officeDocument/2006/relationships/customXml" Target="../ink/ink377.xml"/><Relationship Id="rId123" Type="http://schemas.openxmlformats.org/officeDocument/2006/relationships/image" Target="../media/image2860.png"/><Relationship Id="rId128" Type="http://schemas.openxmlformats.org/officeDocument/2006/relationships/customXml" Target="../ink/ink390.xml"/><Relationship Id="rId144" Type="http://schemas.openxmlformats.org/officeDocument/2006/relationships/customXml" Target="../ink/ink398.xml"/><Relationship Id="rId149" Type="http://schemas.openxmlformats.org/officeDocument/2006/relationships/image" Target="../media/image2990.png"/><Relationship Id="rId5" Type="http://schemas.openxmlformats.org/officeDocument/2006/relationships/image" Target="../media/image1601.png"/><Relationship Id="rId90" Type="http://schemas.openxmlformats.org/officeDocument/2006/relationships/customXml" Target="../ink/ink371.xml"/><Relationship Id="rId95" Type="http://schemas.openxmlformats.org/officeDocument/2006/relationships/image" Target="../media/image2720.png"/><Relationship Id="rId160" Type="http://schemas.openxmlformats.org/officeDocument/2006/relationships/customXml" Target="../ink/ink406.xml"/><Relationship Id="rId165" Type="http://schemas.openxmlformats.org/officeDocument/2006/relationships/image" Target="../media/image307.png"/><Relationship Id="rId181" Type="http://schemas.openxmlformats.org/officeDocument/2006/relationships/image" Target="../media/image315.png"/><Relationship Id="rId186" Type="http://schemas.openxmlformats.org/officeDocument/2006/relationships/customXml" Target="../ink/ink419.xml"/><Relationship Id="rId22" Type="http://schemas.openxmlformats.org/officeDocument/2006/relationships/customXml" Target="../ink/ink337.xml"/><Relationship Id="rId27" Type="http://schemas.openxmlformats.org/officeDocument/2006/relationships/image" Target="../media/image2160.png"/><Relationship Id="rId43" Type="http://schemas.openxmlformats.org/officeDocument/2006/relationships/image" Target="../media/image2280.png"/><Relationship Id="rId48" Type="http://schemas.openxmlformats.org/officeDocument/2006/relationships/customXml" Target="../ink/ink350.xml"/><Relationship Id="rId64" Type="http://schemas.openxmlformats.org/officeDocument/2006/relationships/customXml" Target="../ink/ink358.xml"/><Relationship Id="rId69" Type="http://schemas.openxmlformats.org/officeDocument/2006/relationships/image" Target="../media/image2590.png"/><Relationship Id="rId113" Type="http://schemas.openxmlformats.org/officeDocument/2006/relationships/image" Target="../media/image2810.png"/><Relationship Id="rId118" Type="http://schemas.openxmlformats.org/officeDocument/2006/relationships/customXml" Target="../ink/ink385.xml"/><Relationship Id="rId134" Type="http://schemas.openxmlformats.org/officeDocument/2006/relationships/customXml" Target="../ink/ink393.xml"/><Relationship Id="rId139" Type="http://schemas.openxmlformats.org/officeDocument/2006/relationships/image" Target="../media/image2940.png"/><Relationship Id="rId80" Type="http://schemas.openxmlformats.org/officeDocument/2006/relationships/customXml" Target="../ink/ink366.xml"/><Relationship Id="rId85" Type="http://schemas.openxmlformats.org/officeDocument/2006/relationships/image" Target="../media/image2670.png"/><Relationship Id="rId150" Type="http://schemas.openxmlformats.org/officeDocument/2006/relationships/customXml" Target="../ink/ink401.xml"/><Relationship Id="rId155" Type="http://schemas.openxmlformats.org/officeDocument/2006/relationships/image" Target="../media/image3020.png"/><Relationship Id="rId171" Type="http://schemas.openxmlformats.org/officeDocument/2006/relationships/image" Target="../media/image310.png"/><Relationship Id="rId176" Type="http://schemas.openxmlformats.org/officeDocument/2006/relationships/customXml" Target="../ink/ink414.xml"/><Relationship Id="rId192" Type="http://schemas.openxmlformats.org/officeDocument/2006/relationships/customXml" Target="../ink/ink422.xml"/><Relationship Id="rId197" Type="http://schemas.openxmlformats.org/officeDocument/2006/relationships/image" Target="../media/image323.png"/><Relationship Id="rId12" Type="http://schemas.openxmlformats.org/officeDocument/2006/relationships/customXml" Target="../ink/ink332.xml"/><Relationship Id="rId17" Type="http://schemas.openxmlformats.org/officeDocument/2006/relationships/image" Target="../media/image1671.png"/><Relationship Id="rId33" Type="http://schemas.openxmlformats.org/officeDocument/2006/relationships/image" Target="../media/image2190.png"/><Relationship Id="rId38" Type="http://schemas.openxmlformats.org/officeDocument/2006/relationships/customXml" Target="../ink/ink345.xml"/><Relationship Id="rId59" Type="http://schemas.openxmlformats.org/officeDocument/2006/relationships/image" Target="../media/image2540.png"/><Relationship Id="rId103" Type="http://schemas.openxmlformats.org/officeDocument/2006/relationships/image" Target="../media/image2760.png"/><Relationship Id="rId108" Type="http://schemas.openxmlformats.org/officeDocument/2006/relationships/customXml" Target="../ink/ink380.xml"/><Relationship Id="rId124" Type="http://schemas.openxmlformats.org/officeDocument/2006/relationships/customXml" Target="../ink/ink388.xml"/><Relationship Id="rId129" Type="http://schemas.openxmlformats.org/officeDocument/2006/relationships/image" Target="../media/image2890.png"/><Relationship Id="rId54" Type="http://schemas.openxmlformats.org/officeDocument/2006/relationships/customXml" Target="../ink/ink353.xml"/><Relationship Id="rId70" Type="http://schemas.openxmlformats.org/officeDocument/2006/relationships/customXml" Target="../ink/ink361.xml"/><Relationship Id="rId75" Type="http://schemas.openxmlformats.org/officeDocument/2006/relationships/image" Target="../media/image2620.png"/><Relationship Id="rId91" Type="http://schemas.openxmlformats.org/officeDocument/2006/relationships/image" Target="../media/image2700.png"/><Relationship Id="rId96" Type="http://schemas.openxmlformats.org/officeDocument/2006/relationships/customXml" Target="../ink/ink374.xml"/><Relationship Id="rId140" Type="http://schemas.openxmlformats.org/officeDocument/2006/relationships/customXml" Target="../ink/ink396.xml"/><Relationship Id="rId145" Type="http://schemas.openxmlformats.org/officeDocument/2006/relationships/image" Target="../media/image2970.png"/><Relationship Id="rId161" Type="http://schemas.openxmlformats.org/officeDocument/2006/relationships/image" Target="../media/image305.png"/><Relationship Id="rId166" Type="http://schemas.openxmlformats.org/officeDocument/2006/relationships/customXml" Target="../ink/ink409.xml"/><Relationship Id="rId182" Type="http://schemas.openxmlformats.org/officeDocument/2006/relationships/customXml" Target="../ink/ink417.xml"/><Relationship Id="rId187"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customXml" Target="../ink/ink329.xml"/><Relationship Id="rId23" Type="http://schemas.openxmlformats.org/officeDocument/2006/relationships/image" Target="../media/image2140.png"/><Relationship Id="rId28" Type="http://schemas.openxmlformats.org/officeDocument/2006/relationships/customXml" Target="../ink/ink340.xml"/><Relationship Id="rId49" Type="http://schemas.openxmlformats.org/officeDocument/2006/relationships/image" Target="../media/image2490.png"/><Relationship Id="rId114" Type="http://schemas.openxmlformats.org/officeDocument/2006/relationships/customXml" Target="../ink/ink383.xml"/><Relationship Id="rId119" Type="http://schemas.openxmlformats.org/officeDocument/2006/relationships/image" Target="../media/image2840.png"/><Relationship Id="rId44" Type="http://schemas.openxmlformats.org/officeDocument/2006/relationships/customXml" Target="../ink/ink348.xml"/><Relationship Id="rId60" Type="http://schemas.openxmlformats.org/officeDocument/2006/relationships/customXml" Target="../ink/ink356.xml"/><Relationship Id="rId65" Type="http://schemas.openxmlformats.org/officeDocument/2006/relationships/image" Target="../media/image2570.png"/><Relationship Id="rId81" Type="http://schemas.openxmlformats.org/officeDocument/2006/relationships/image" Target="../media/image2650.png"/><Relationship Id="rId86" Type="http://schemas.openxmlformats.org/officeDocument/2006/relationships/customXml" Target="../ink/ink369.xml"/><Relationship Id="rId130" Type="http://schemas.openxmlformats.org/officeDocument/2006/relationships/customXml" Target="../ink/ink391.xml"/><Relationship Id="rId135" Type="http://schemas.openxmlformats.org/officeDocument/2006/relationships/image" Target="../media/image2920.png"/><Relationship Id="rId151" Type="http://schemas.openxmlformats.org/officeDocument/2006/relationships/image" Target="../media/image3000.png"/><Relationship Id="rId156" Type="http://schemas.openxmlformats.org/officeDocument/2006/relationships/customXml" Target="../ink/ink404.xml"/><Relationship Id="rId177" Type="http://schemas.openxmlformats.org/officeDocument/2006/relationships/image" Target="../media/image313.png"/><Relationship Id="rId172" Type="http://schemas.openxmlformats.org/officeDocument/2006/relationships/customXml" Target="../ink/ink412.xml"/><Relationship Id="rId193" Type="http://schemas.openxmlformats.org/officeDocument/2006/relationships/image" Target="../media/image321.png"/><Relationship Id="rId13" Type="http://schemas.openxmlformats.org/officeDocument/2006/relationships/image" Target="../media/image1641.png"/><Relationship Id="rId18" Type="http://schemas.openxmlformats.org/officeDocument/2006/relationships/customXml" Target="../ink/ink335.xml"/><Relationship Id="rId39" Type="http://schemas.openxmlformats.org/officeDocument/2006/relationships/image" Target="../media/image2220.png"/><Relationship Id="rId109" Type="http://schemas.openxmlformats.org/officeDocument/2006/relationships/image" Target="../media/image2790.png"/><Relationship Id="rId34" Type="http://schemas.openxmlformats.org/officeDocument/2006/relationships/customXml" Target="../ink/ink343.xml"/><Relationship Id="rId50" Type="http://schemas.openxmlformats.org/officeDocument/2006/relationships/customXml" Target="../ink/ink351.xml"/><Relationship Id="rId55" Type="http://schemas.openxmlformats.org/officeDocument/2006/relationships/image" Target="../media/image2520.png"/><Relationship Id="rId76" Type="http://schemas.openxmlformats.org/officeDocument/2006/relationships/customXml" Target="../ink/ink364.xml"/><Relationship Id="rId97" Type="http://schemas.openxmlformats.org/officeDocument/2006/relationships/image" Target="../media/image2730.png"/><Relationship Id="rId104" Type="http://schemas.openxmlformats.org/officeDocument/2006/relationships/customXml" Target="../ink/ink378.xml"/><Relationship Id="rId120" Type="http://schemas.openxmlformats.org/officeDocument/2006/relationships/customXml" Target="../ink/ink386.xml"/><Relationship Id="rId125" Type="http://schemas.openxmlformats.org/officeDocument/2006/relationships/image" Target="../media/image2870.png"/><Relationship Id="rId141" Type="http://schemas.openxmlformats.org/officeDocument/2006/relationships/image" Target="../media/image2950.png"/><Relationship Id="rId146" Type="http://schemas.openxmlformats.org/officeDocument/2006/relationships/customXml" Target="../ink/ink399.xml"/><Relationship Id="rId167" Type="http://schemas.openxmlformats.org/officeDocument/2006/relationships/image" Target="../media/image308.png"/><Relationship Id="rId188" Type="http://schemas.openxmlformats.org/officeDocument/2006/relationships/customXml" Target="../ink/ink420.xml"/><Relationship Id="rId7" Type="http://schemas.openxmlformats.org/officeDocument/2006/relationships/image" Target="../media/image1611.png"/><Relationship Id="rId71" Type="http://schemas.openxmlformats.org/officeDocument/2006/relationships/image" Target="../media/image2600.png"/><Relationship Id="rId92" Type="http://schemas.openxmlformats.org/officeDocument/2006/relationships/customXml" Target="../ink/ink372.xml"/><Relationship Id="rId162" Type="http://schemas.openxmlformats.org/officeDocument/2006/relationships/customXml" Target="../ink/ink407.xml"/><Relationship Id="rId183" Type="http://schemas.openxmlformats.org/officeDocument/2006/relationships/image" Target="../media/image316.png"/><Relationship Id="rId2" Type="http://schemas.openxmlformats.org/officeDocument/2006/relationships/customXml" Target="../ink/ink327.xml"/><Relationship Id="rId29" Type="http://schemas.openxmlformats.org/officeDocument/2006/relationships/image" Target="../media/image2170.png"/><Relationship Id="rId24" Type="http://schemas.openxmlformats.org/officeDocument/2006/relationships/customXml" Target="../ink/ink338.xml"/><Relationship Id="rId40" Type="http://schemas.openxmlformats.org/officeDocument/2006/relationships/customXml" Target="../ink/ink346.xml"/><Relationship Id="rId45" Type="http://schemas.openxmlformats.org/officeDocument/2006/relationships/image" Target="../media/image2290.png"/><Relationship Id="rId66" Type="http://schemas.openxmlformats.org/officeDocument/2006/relationships/customXml" Target="../ink/ink359.xml"/><Relationship Id="rId87" Type="http://schemas.openxmlformats.org/officeDocument/2006/relationships/image" Target="../media/image2680.png"/><Relationship Id="rId110" Type="http://schemas.openxmlformats.org/officeDocument/2006/relationships/customXml" Target="../ink/ink381.xml"/><Relationship Id="rId115" Type="http://schemas.openxmlformats.org/officeDocument/2006/relationships/image" Target="../media/image2820.png"/><Relationship Id="rId131" Type="http://schemas.openxmlformats.org/officeDocument/2006/relationships/image" Target="../media/image2900.png"/><Relationship Id="rId136" Type="http://schemas.openxmlformats.org/officeDocument/2006/relationships/customXml" Target="../ink/ink394.xml"/><Relationship Id="rId157" Type="http://schemas.openxmlformats.org/officeDocument/2006/relationships/image" Target="../media/image303.png"/><Relationship Id="rId178" Type="http://schemas.openxmlformats.org/officeDocument/2006/relationships/customXml" Target="../ink/ink415.xml"/><Relationship Id="rId61" Type="http://schemas.openxmlformats.org/officeDocument/2006/relationships/image" Target="../media/image2550.png"/><Relationship Id="rId82" Type="http://schemas.openxmlformats.org/officeDocument/2006/relationships/customXml" Target="../ink/ink367.xml"/><Relationship Id="rId152" Type="http://schemas.openxmlformats.org/officeDocument/2006/relationships/customXml" Target="../ink/ink402.xml"/><Relationship Id="rId173" Type="http://schemas.openxmlformats.org/officeDocument/2006/relationships/image" Target="../media/image311.png"/><Relationship Id="rId194" Type="http://schemas.openxmlformats.org/officeDocument/2006/relationships/customXml" Target="../ink/ink423.xml"/><Relationship Id="rId19" Type="http://schemas.openxmlformats.org/officeDocument/2006/relationships/image" Target="../media/image1681.png"/><Relationship Id="rId14" Type="http://schemas.openxmlformats.org/officeDocument/2006/relationships/customXml" Target="../ink/ink333.xml"/><Relationship Id="rId30" Type="http://schemas.openxmlformats.org/officeDocument/2006/relationships/customXml" Target="../ink/ink341.xml"/><Relationship Id="rId35" Type="http://schemas.openxmlformats.org/officeDocument/2006/relationships/image" Target="../media/image2200.png"/><Relationship Id="rId56" Type="http://schemas.openxmlformats.org/officeDocument/2006/relationships/customXml" Target="../ink/ink354.xml"/><Relationship Id="rId77" Type="http://schemas.openxmlformats.org/officeDocument/2006/relationships/image" Target="../media/image2630.png"/><Relationship Id="rId100" Type="http://schemas.openxmlformats.org/officeDocument/2006/relationships/customXml" Target="../ink/ink376.xml"/><Relationship Id="rId105" Type="http://schemas.openxmlformats.org/officeDocument/2006/relationships/image" Target="../media/image2770.png"/><Relationship Id="rId126" Type="http://schemas.openxmlformats.org/officeDocument/2006/relationships/customXml" Target="../ink/ink389.xml"/><Relationship Id="rId147" Type="http://schemas.openxmlformats.org/officeDocument/2006/relationships/image" Target="../media/image2980.png"/><Relationship Id="rId168" Type="http://schemas.openxmlformats.org/officeDocument/2006/relationships/customXml" Target="../ink/ink410.xml"/><Relationship Id="rId8" Type="http://schemas.openxmlformats.org/officeDocument/2006/relationships/customXml" Target="../ink/ink330.xml"/><Relationship Id="rId51" Type="http://schemas.openxmlformats.org/officeDocument/2006/relationships/image" Target="../media/image2500.png"/><Relationship Id="rId72" Type="http://schemas.openxmlformats.org/officeDocument/2006/relationships/customXml" Target="../ink/ink362.xml"/><Relationship Id="rId93" Type="http://schemas.openxmlformats.org/officeDocument/2006/relationships/image" Target="../media/image2710.png"/><Relationship Id="rId98" Type="http://schemas.openxmlformats.org/officeDocument/2006/relationships/customXml" Target="../ink/ink375.xml"/><Relationship Id="rId121" Type="http://schemas.openxmlformats.org/officeDocument/2006/relationships/image" Target="../media/image2850.png"/><Relationship Id="rId142" Type="http://schemas.openxmlformats.org/officeDocument/2006/relationships/customXml" Target="../ink/ink397.xml"/><Relationship Id="rId163" Type="http://schemas.openxmlformats.org/officeDocument/2006/relationships/image" Target="../media/image306.png"/><Relationship Id="rId184" Type="http://schemas.openxmlformats.org/officeDocument/2006/relationships/customXml" Target="../ink/ink418.xml"/><Relationship Id="rId189" Type="http://schemas.openxmlformats.org/officeDocument/2006/relationships/image" Target="../media/image319.png"/><Relationship Id="rId3" Type="http://schemas.openxmlformats.org/officeDocument/2006/relationships/image" Target="../media/image1591.png"/><Relationship Id="rId25" Type="http://schemas.openxmlformats.org/officeDocument/2006/relationships/image" Target="../media/image2150.png"/><Relationship Id="rId46" Type="http://schemas.openxmlformats.org/officeDocument/2006/relationships/customXml" Target="../ink/ink349.xml"/><Relationship Id="rId67" Type="http://schemas.openxmlformats.org/officeDocument/2006/relationships/image" Target="../media/image2580.png"/><Relationship Id="rId116" Type="http://schemas.openxmlformats.org/officeDocument/2006/relationships/customXml" Target="../ink/ink384.xml"/><Relationship Id="rId137" Type="http://schemas.openxmlformats.org/officeDocument/2006/relationships/image" Target="../media/image2930.png"/><Relationship Id="rId158" Type="http://schemas.openxmlformats.org/officeDocument/2006/relationships/customXml" Target="../ink/ink405.xml"/><Relationship Id="rId20" Type="http://schemas.openxmlformats.org/officeDocument/2006/relationships/customXml" Target="../ink/ink336.xml"/><Relationship Id="rId41" Type="http://schemas.openxmlformats.org/officeDocument/2006/relationships/image" Target="../media/image2230.png"/><Relationship Id="rId62" Type="http://schemas.openxmlformats.org/officeDocument/2006/relationships/customXml" Target="../ink/ink357.xml"/><Relationship Id="rId83" Type="http://schemas.openxmlformats.org/officeDocument/2006/relationships/image" Target="../media/image2660.png"/><Relationship Id="rId88" Type="http://schemas.openxmlformats.org/officeDocument/2006/relationships/customXml" Target="../ink/ink370.xml"/><Relationship Id="rId111" Type="http://schemas.openxmlformats.org/officeDocument/2006/relationships/image" Target="../media/image2800.png"/><Relationship Id="rId132" Type="http://schemas.openxmlformats.org/officeDocument/2006/relationships/customXml" Target="../ink/ink392.xml"/><Relationship Id="rId153" Type="http://schemas.openxmlformats.org/officeDocument/2006/relationships/image" Target="../media/image3010.png"/><Relationship Id="rId174" Type="http://schemas.openxmlformats.org/officeDocument/2006/relationships/customXml" Target="../ink/ink413.xml"/><Relationship Id="rId179" Type="http://schemas.openxmlformats.org/officeDocument/2006/relationships/image" Target="../media/image314.png"/><Relationship Id="rId195" Type="http://schemas.openxmlformats.org/officeDocument/2006/relationships/image" Target="../media/image322.png"/><Relationship Id="rId190" Type="http://schemas.openxmlformats.org/officeDocument/2006/relationships/customXml" Target="../ink/ink421.xml"/><Relationship Id="rId15" Type="http://schemas.openxmlformats.org/officeDocument/2006/relationships/image" Target="../media/image1651.png"/><Relationship Id="rId36" Type="http://schemas.openxmlformats.org/officeDocument/2006/relationships/customXml" Target="../ink/ink344.xml"/><Relationship Id="rId57" Type="http://schemas.openxmlformats.org/officeDocument/2006/relationships/image" Target="../media/image2530.png"/><Relationship Id="rId106" Type="http://schemas.openxmlformats.org/officeDocument/2006/relationships/customXml" Target="../ink/ink379.xml"/><Relationship Id="rId127" Type="http://schemas.openxmlformats.org/officeDocument/2006/relationships/image" Target="../media/image2880.png"/><Relationship Id="rId10" Type="http://schemas.openxmlformats.org/officeDocument/2006/relationships/customXml" Target="../ink/ink331.xml"/><Relationship Id="rId31" Type="http://schemas.openxmlformats.org/officeDocument/2006/relationships/image" Target="../media/image2180.png"/><Relationship Id="rId52" Type="http://schemas.openxmlformats.org/officeDocument/2006/relationships/customXml" Target="../ink/ink352.xml"/><Relationship Id="rId73" Type="http://schemas.openxmlformats.org/officeDocument/2006/relationships/image" Target="../media/image2610.png"/><Relationship Id="rId78" Type="http://schemas.openxmlformats.org/officeDocument/2006/relationships/customXml" Target="../ink/ink365.xml"/><Relationship Id="rId94" Type="http://schemas.openxmlformats.org/officeDocument/2006/relationships/customXml" Target="../ink/ink373.xml"/><Relationship Id="rId99" Type="http://schemas.openxmlformats.org/officeDocument/2006/relationships/image" Target="../media/image2740.png"/><Relationship Id="rId101" Type="http://schemas.openxmlformats.org/officeDocument/2006/relationships/image" Target="../media/image2750.png"/><Relationship Id="rId122" Type="http://schemas.openxmlformats.org/officeDocument/2006/relationships/customXml" Target="../ink/ink387.xml"/><Relationship Id="rId143" Type="http://schemas.openxmlformats.org/officeDocument/2006/relationships/image" Target="../media/image2960.png"/><Relationship Id="rId148" Type="http://schemas.openxmlformats.org/officeDocument/2006/relationships/customXml" Target="../ink/ink400.xml"/><Relationship Id="rId164" Type="http://schemas.openxmlformats.org/officeDocument/2006/relationships/customXml" Target="../ink/ink408.xml"/><Relationship Id="rId169" Type="http://schemas.openxmlformats.org/officeDocument/2006/relationships/image" Target="../media/image309.png"/><Relationship Id="rId185" Type="http://schemas.openxmlformats.org/officeDocument/2006/relationships/image" Target="../media/image317.png"/><Relationship Id="rId4" Type="http://schemas.openxmlformats.org/officeDocument/2006/relationships/customXml" Target="../ink/ink328.xml"/><Relationship Id="rId9" Type="http://schemas.openxmlformats.org/officeDocument/2006/relationships/image" Target="../media/image1621.png"/><Relationship Id="rId180" Type="http://schemas.openxmlformats.org/officeDocument/2006/relationships/customXml" Target="../ink/ink416.xml"/><Relationship Id="rId26" Type="http://schemas.openxmlformats.org/officeDocument/2006/relationships/customXml" Target="../ink/ink33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1"/>
          <p:cNvSpPr txBox="1"/>
          <p:nvPr/>
        </p:nvSpPr>
        <p:spPr>
          <a:xfrm>
            <a:off x="416560" y="1046480"/>
            <a:ext cx="81279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Links: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IBM Circuit Composer:   </a:t>
            </a:r>
            <a:r>
              <a:rPr lang="en-US" sz="14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https://quantum-computing.ibm.com/</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DTQC Quantum Hub for Games:  </a:t>
            </a:r>
            <a:r>
              <a:rPr lang="en-US" sz="1400" b="0" i="0" u="none" strike="noStrike" cap="none">
                <a:solidFill>
                  <a:schemeClr val="lt1"/>
                </a:solidFill>
                <a:latin typeface="Arial"/>
                <a:ea typeface="Arial"/>
                <a:cs typeface="Arial"/>
                <a:sym typeface="Arial"/>
              </a:rPr>
              <a:t>http://quantum-hub.herokuapp.com/app/tsp</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Github pull + sign up to server (only use once upon sign up):</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http://34.145.36.19/hub/user-redirect/git-pull?repo=https%3A%2F%2Fgithub.com%2FWaywardPhoton%2FSTEMNYC&amp;urlpath=tree%2FSTEMNYC%2F&amp;branch=master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Server ip: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34.145.36.19</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Google Shape;286;p7"/>
          <p:cNvGraphicFramePr/>
          <p:nvPr/>
        </p:nvGraphicFramePr>
        <p:xfrm>
          <a:off x="395979" y="1158236"/>
          <a:ext cx="8352075" cy="2827000"/>
        </p:xfrm>
        <a:graphic>
          <a:graphicData uri="http://schemas.openxmlformats.org/drawingml/2006/table">
            <a:tbl>
              <a:tblPr firstRow="1" bandRow="1">
                <a:noFill/>
                <a:tableStyleId>{CE18E0C6-9B4D-422B-B744-CB57F2E16C1D}</a:tableStyleId>
              </a:tblPr>
              <a:tblGrid>
                <a:gridCol w="2784025">
                  <a:extLst>
                    <a:ext uri="{9D8B030D-6E8A-4147-A177-3AD203B41FA5}">
                      <a16:colId xmlns:a16="http://schemas.microsoft.com/office/drawing/2014/main" val="20000"/>
                    </a:ext>
                  </a:extLst>
                </a:gridCol>
                <a:gridCol w="2784025">
                  <a:extLst>
                    <a:ext uri="{9D8B030D-6E8A-4147-A177-3AD203B41FA5}">
                      <a16:colId xmlns:a16="http://schemas.microsoft.com/office/drawing/2014/main" val="20001"/>
                    </a:ext>
                  </a:extLst>
                </a:gridCol>
                <a:gridCol w="2784025">
                  <a:extLst>
                    <a:ext uri="{9D8B030D-6E8A-4147-A177-3AD203B41FA5}">
                      <a16:colId xmlns:a16="http://schemas.microsoft.com/office/drawing/2014/main" val="20002"/>
                    </a:ext>
                  </a:extLst>
                </a:gridCol>
              </a:tblGrid>
              <a:tr h="307300">
                <a:tc>
                  <a:txBody>
                    <a:bodyPr/>
                    <a:lstStyle/>
                    <a:p>
                      <a:pPr marL="0" marR="0" lvl="0" indent="0" algn="l" rtl="0">
                        <a:lnSpc>
                          <a:spcPct val="100000"/>
                        </a:lnSpc>
                        <a:spcBef>
                          <a:spcPts val="0"/>
                        </a:spcBef>
                        <a:spcAft>
                          <a:spcPts val="0"/>
                        </a:spcAft>
                        <a:buNone/>
                      </a:pPr>
                      <a:r>
                        <a:rPr lang="en-US" sz="1400" u="none" strike="noStrike" cap="none"/>
                        <a:t>Day 2</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Time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Type</a:t>
                      </a:r>
                      <a:endParaRPr sz="1400" u="none" strike="noStrike" cap="none"/>
                    </a:p>
                  </a:txBody>
                  <a:tcPr marL="91450" marR="91450" marT="45725" marB="45725"/>
                </a:tc>
                <a:extLst>
                  <a:ext uri="{0D108BD9-81ED-4DB2-BD59-A6C34878D82A}">
                    <a16:rowId xmlns:a16="http://schemas.microsoft.com/office/drawing/2014/main" val="10000"/>
                  </a:ext>
                </a:extLst>
              </a:tr>
              <a:tr h="307300">
                <a:tc>
                  <a:txBody>
                    <a:bodyPr/>
                    <a:lstStyle/>
                    <a:p>
                      <a:pPr marL="0" marR="0" lvl="0" indent="0" algn="l" rtl="0">
                        <a:lnSpc>
                          <a:spcPct val="100000"/>
                        </a:lnSpc>
                        <a:spcBef>
                          <a:spcPts val="0"/>
                        </a:spcBef>
                        <a:spcAft>
                          <a:spcPts val="0"/>
                        </a:spcAft>
                        <a:buNone/>
                      </a:pPr>
                      <a:r>
                        <a:rPr lang="en-US" sz="1400" u="none" strike="noStrike" cap="none"/>
                        <a:t>Math Toolkit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11 - 11:20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Lecture + Interactive Workbook</a:t>
                      </a:r>
                      <a:endParaRPr sz="1400" u="none" strike="noStrike" cap="none"/>
                    </a:p>
                  </a:txBody>
                  <a:tcPr marL="91450" marR="91450" marT="45725" marB="45725"/>
                </a:tc>
                <a:extLst>
                  <a:ext uri="{0D108BD9-81ED-4DB2-BD59-A6C34878D82A}">
                    <a16:rowId xmlns:a16="http://schemas.microsoft.com/office/drawing/2014/main" val="10001"/>
                  </a:ext>
                </a:extLst>
              </a:tr>
              <a:tr h="343750">
                <a:tc>
                  <a:txBody>
                    <a:bodyPr/>
                    <a:lstStyle/>
                    <a:p>
                      <a:pPr marL="0" marR="0" lvl="0" indent="0" algn="l" rtl="0">
                        <a:lnSpc>
                          <a:spcPct val="100000"/>
                        </a:lnSpc>
                        <a:spcBef>
                          <a:spcPts val="0"/>
                        </a:spcBef>
                        <a:spcAft>
                          <a:spcPts val="0"/>
                        </a:spcAft>
                        <a:buNone/>
                      </a:pPr>
                      <a:r>
                        <a:rPr lang="en-US" sz="1400" u="none" strike="noStrike" cap="none"/>
                        <a:t>Superposition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11:20- 11:40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Lecture + Interactive Workbook</a:t>
                      </a:r>
                      <a:endParaRPr/>
                    </a:p>
                  </a:txBody>
                  <a:tcPr marL="91450" marR="91450" marT="45725" marB="45725"/>
                </a:tc>
                <a:extLst>
                  <a:ext uri="{0D108BD9-81ED-4DB2-BD59-A6C34878D82A}">
                    <a16:rowId xmlns:a16="http://schemas.microsoft.com/office/drawing/2014/main" val="10002"/>
                  </a:ext>
                </a:extLst>
              </a:tr>
              <a:tr h="307300">
                <a:tc>
                  <a:txBody>
                    <a:bodyPr/>
                    <a:lstStyle/>
                    <a:p>
                      <a:pPr marL="0" marR="0" lvl="0" indent="0" algn="l" rtl="0">
                        <a:lnSpc>
                          <a:spcPct val="100000"/>
                        </a:lnSpc>
                        <a:spcBef>
                          <a:spcPts val="0"/>
                        </a:spcBef>
                        <a:spcAft>
                          <a:spcPts val="0"/>
                        </a:spcAft>
                        <a:buNone/>
                      </a:pPr>
                      <a:r>
                        <a:rPr lang="en-US" sz="1400" u="none" strike="noStrike" cap="none"/>
                        <a:t>Bloch Sphere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11:40 – 12:00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Group Activity</a:t>
                      </a:r>
                      <a:endParaRPr/>
                    </a:p>
                  </a:txBody>
                  <a:tcPr marL="91450" marR="91450" marT="45725" marB="45725"/>
                </a:tc>
                <a:extLst>
                  <a:ext uri="{0D108BD9-81ED-4DB2-BD59-A6C34878D82A}">
                    <a16:rowId xmlns:a16="http://schemas.microsoft.com/office/drawing/2014/main" val="10003"/>
                  </a:ext>
                </a:extLst>
              </a:tr>
              <a:tr h="307300">
                <a:tc>
                  <a:txBody>
                    <a:bodyPr/>
                    <a:lstStyle/>
                    <a:p>
                      <a:pPr marL="0" marR="0" lvl="0" indent="0" algn="l" rtl="0">
                        <a:lnSpc>
                          <a:spcPct val="100000"/>
                        </a:lnSpc>
                        <a:spcBef>
                          <a:spcPts val="0"/>
                        </a:spcBef>
                        <a:spcAft>
                          <a:spcPts val="0"/>
                        </a:spcAft>
                        <a:buNone/>
                      </a:pPr>
                      <a:r>
                        <a:rPr lang="en-US" sz="1400" u="none" strike="noStrike" cap="none"/>
                        <a:t>Quantum Circuits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11:20 – 12:30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Interactive Activity</a:t>
                      </a:r>
                      <a:endParaRPr/>
                    </a:p>
                  </a:txBody>
                  <a:tcPr marL="91450" marR="91450" marT="45725" marB="45725"/>
                </a:tc>
                <a:extLst>
                  <a:ext uri="{0D108BD9-81ED-4DB2-BD59-A6C34878D82A}">
                    <a16:rowId xmlns:a16="http://schemas.microsoft.com/office/drawing/2014/main" val="10004"/>
                  </a:ext>
                </a:extLst>
              </a:tr>
              <a:tr h="332150">
                <a:tc>
                  <a:txBody>
                    <a:bodyPr/>
                    <a:lstStyle/>
                    <a:p>
                      <a:pPr marL="0" marR="0" lvl="0" indent="0" algn="l" rtl="0">
                        <a:lnSpc>
                          <a:spcPct val="100000"/>
                        </a:lnSpc>
                        <a:spcBef>
                          <a:spcPts val="0"/>
                        </a:spcBef>
                        <a:spcAft>
                          <a:spcPts val="0"/>
                        </a:spcAft>
                        <a:buNone/>
                      </a:pPr>
                      <a:r>
                        <a:rPr lang="en-US" sz="1400" u="none" strike="noStrike" cap="none"/>
                        <a:t>Lunch</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5"/>
                  </a:ext>
                </a:extLst>
              </a:tr>
              <a:tr h="307300">
                <a:tc>
                  <a:txBody>
                    <a:bodyPr/>
                    <a:lstStyle/>
                    <a:p>
                      <a:pPr marL="0" marR="0" lvl="0" indent="0" algn="l" rtl="0">
                        <a:lnSpc>
                          <a:spcPct val="100000"/>
                        </a:lnSpc>
                        <a:spcBef>
                          <a:spcPts val="0"/>
                        </a:spcBef>
                        <a:spcAft>
                          <a:spcPts val="0"/>
                        </a:spcAft>
                        <a:buNone/>
                      </a:pPr>
                      <a:r>
                        <a:rPr lang="en-US" sz="1400" u="none" strike="noStrike" cap="none"/>
                        <a:t>Two-Qubit Gates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3:00-3:20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Interactive Activity</a:t>
                      </a:r>
                      <a:endParaRPr/>
                    </a:p>
                  </a:txBody>
                  <a:tcPr marL="91450" marR="91450" marT="45725" marB="45725"/>
                </a:tc>
                <a:extLst>
                  <a:ext uri="{0D108BD9-81ED-4DB2-BD59-A6C34878D82A}">
                    <a16:rowId xmlns:a16="http://schemas.microsoft.com/office/drawing/2014/main" val="10006"/>
                  </a:ext>
                </a:extLst>
              </a:tr>
              <a:tr h="307300">
                <a:tc>
                  <a:txBody>
                    <a:bodyPr/>
                    <a:lstStyle/>
                    <a:p>
                      <a:pPr marL="0" marR="0" lvl="0" indent="0" algn="l" rtl="0">
                        <a:lnSpc>
                          <a:spcPct val="100000"/>
                        </a:lnSpc>
                        <a:spcBef>
                          <a:spcPts val="0"/>
                        </a:spcBef>
                        <a:spcAft>
                          <a:spcPts val="0"/>
                        </a:spcAft>
                        <a:buNone/>
                      </a:pPr>
                      <a:r>
                        <a:rPr lang="en-US" sz="1400" u="none" strike="noStrike" cap="none"/>
                        <a:t>Algorithms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3:20-3:40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Lecture</a:t>
                      </a:r>
                      <a:endParaRPr/>
                    </a:p>
                  </a:txBody>
                  <a:tcPr marL="91450" marR="91450" marT="45725" marB="45725"/>
                </a:tc>
                <a:extLst>
                  <a:ext uri="{0D108BD9-81ED-4DB2-BD59-A6C34878D82A}">
                    <a16:rowId xmlns:a16="http://schemas.microsoft.com/office/drawing/2014/main" val="10007"/>
                  </a:ext>
                </a:extLst>
              </a:tr>
              <a:tr h="307300">
                <a:tc>
                  <a:txBody>
                    <a:bodyPr/>
                    <a:lstStyle/>
                    <a:p>
                      <a:pPr marL="0" marR="0" lvl="0" indent="0" algn="l" rtl="0">
                        <a:lnSpc>
                          <a:spcPct val="100000"/>
                        </a:lnSpc>
                        <a:spcBef>
                          <a:spcPts val="0"/>
                        </a:spcBef>
                        <a:spcAft>
                          <a:spcPts val="0"/>
                        </a:spcAft>
                        <a:buNone/>
                      </a:pPr>
                      <a:r>
                        <a:rPr lang="en-US" sz="1400" u="none" strike="noStrike" cap="none"/>
                        <a:t>Coding on a Quantum Computer</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3:40-4:30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Interactive Activity</a:t>
                      </a:r>
                      <a:endParaRPr/>
                    </a:p>
                  </a:txBody>
                  <a:tcPr marL="91450" marR="91450" marT="45725" marB="45725"/>
                </a:tc>
                <a:extLst>
                  <a:ext uri="{0D108BD9-81ED-4DB2-BD59-A6C34878D82A}">
                    <a16:rowId xmlns:a16="http://schemas.microsoft.com/office/drawing/2014/main" val="10008"/>
                  </a:ext>
                </a:extLst>
              </a:tr>
            </a:tbl>
          </a:graphicData>
        </a:graphic>
      </p:graphicFrame>
      <p:sp>
        <p:nvSpPr>
          <p:cNvPr id="287" name="Google Shape;287;p7"/>
          <p:cNvSpPr txBox="1"/>
          <p:nvPr/>
        </p:nvSpPr>
        <p:spPr>
          <a:xfrm>
            <a:off x="341926" y="619050"/>
            <a:ext cx="2739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t>Day 2 Overview</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8"/>
          <p:cNvPicPr preferRelativeResize="0"/>
          <p:nvPr/>
        </p:nvPicPr>
        <p:blipFill rotWithShape="1">
          <a:blip r:embed="rId3">
            <a:alphaModFix/>
          </a:blip>
          <a:srcRect/>
          <a:stretch/>
        </p:blipFill>
        <p:spPr>
          <a:xfrm>
            <a:off x="7620204" y="561050"/>
            <a:ext cx="871172" cy="904359"/>
          </a:xfrm>
          <a:prstGeom prst="rect">
            <a:avLst/>
          </a:prstGeom>
          <a:noFill/>
          <a:ln>
            <a:noFill/>
          </a:ln>
        </p:spPr>
      </p:pic>
      <p:pic>
        <p:nvPicPr>
          <p:cNvPr id="293" name="Google Shape;293;p8"/>
          <p:cNvPicPr preferRelativeResize="0"/>
          <p:nvPr/>
        </p:nvPicPr>
        <p:blipFill rotWithShape="1">
          <a:blip r:embed="rId3">
            <a:alphaModFix/>
          </a:blip>
          <a:srcRect/>
          <a:stretch/>
        </p:blipFill>
        <p:spPr>
          <a:xfrm flipH="1">
            <a:off x="564496" y="3753212"/>
            <a:ext cx="871172" cy="904359"/>
          </a:xfrm>
          <a:prstGeom prst="rect">
            <a:avLst/>
          </a:prstGeom>
          <a:noFill/>
          <a:ln>
            <a:noFill/>
          </a:ln>
        </p:spPr>
      </p:pic>
      <p:sp>
        <p:nvSpPr>
          <p:cNvPr id="294" name="Google Shape;294;p8"/>
          <p:cNvSpPr txBox="1"/>
          <p:nvPr/>
        </p:nvSpPr>
        <p:spPr>
          <a:xfrm>
            <a:off x="2728386" y="360995"/>
            <a:ext cx="37850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What is a Quantum Computer? </a:t>
            </a:r>
            <a:endParaRPr/>
          </a:p>
        </p:txBody>
      </p:sp>
      <p:sp>
        <p:nvSpPr>
          <p:cNvPr id="295" name="Google Shape;295;p8"/>
          <p:cNvSpPr txBox="1"/>
          <p:nvPr/>
        </p:nvSpPr>
        <p:spPr>
          <a:xfrm>
            <a:off x="1184981" y="1144104"/>
            <a:ext cx="6318300" cy="329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Key Points:</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Quantum computers harness the power of quantum physics via </a:t>
            </a:r>
            <a:r>
              <a:rPr lang="en-US" sz="1600" b="1" i="0" u="none" strike="noStrike" cap="none">
                <a:solidFill>
                  <a:srgbClr val="000000"/>
                </a:solidFill>
                <a:latin typeface="Arial"/>
                <a:ea typeface="Arial"/>
                <a:cs typeface="Arial"/>
                <a:sym typeface="Arial"/>
              </a:rPr>
              <a:t>superposition</a:t>
            </a:r>
            <a:r>
              <a:rPr lang="en-US" sz="1600" b="0" i="0" u="none" strike="noStrike" cap="none">
                <a:solidFill>
                  <a:srgbClr val="000000"/>
                </a:solidFill>
                <a:latin typeface="Arial"/>
                <a:ea typeface="Arial"/>
                <a:cs typeface="Arial"/>
                <a:sym typeface="Arial"/>
              </a:rPr>
              <a:t> and </a:t>
            </a:r>
            <a:r>
              <a:rPr lang="en-US" sz="1600" b="1" i="0" u="none" strike="noStrike" cap="none">
                <a:solidFill>
                  <a:srgbClr val="000000"/>
                </a:solidFill>
                <a:latin typeface="Arial"/>
                <a:ea typeface="Arial"/>
                <a:cs typeface="Arial"/>
                <a:sym typeface="Arial"/>
              </a:rPr>
              <a:t>entanglement</a:t>
            </a:r>
            <a:r>
              <a:rPr lang="en-US" sz="16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Quantum computers provide an advantage over classical computers for </a:t>
            </a:r>
            <a:r>
              <a:rPr lang="en-US" sz="1600" b="1" i="0" u="none" strike="noStrike" cap="none">
                <a:solidFill>
                  <a:srgbClr val="000000"/>
                </a:solidFill>
                <a:latin typeface="Arial"/>
                <a:ea typeface="Arial"/>
                <a:cs typeface="Arial"/>
                <a:sym typeface="Arial"/>
              </a:rPr>
              <a:t>certain types </a:t>
            </a:r>
            <a:r>
              <a:rPr lang="en-US" sz="1600" b="0" i="0" u="none" strike="noStrike" cap="none">
                <a:solidFill>
                  <a:srgbClr val="000000"/>
                </a:solidFill>
                <a:latin typeface="Arial"/>
                <a:ea typeface="Arial"/>
                <a:cs typeface="Arial"/>
                <a:sym typeface="Arial"/>
              </a:rPr>
              <a:t>of problems: they are not always better at everything.</a:t>
            </a:r>
            <a:endParaRPr/>
          </a:p>
          <a:p>
            <a:pPr marL="0" marR="0" lvl="0" indent="0" algn="l" rtl="0">
              <a:lnSpc>
                <a:spcPct val="100000"/>
              </a:lnSpc>
              <a:spcBef>
                <a:spcPts val="0"/>
              </a:spcBef>
              <a:spcAft>
                <a:spcPts val="0"/>
              </a:spcAft>
              <a:buNone/>
            </a:pPr>
            <a:endParaRPr sz="1600" b="0" i="0" u="sng"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It is important to get a general feel for how quantum computers work, what they </a:t>
            </a:r>
            <a:r>
              <a:rPr lang="en-US" sz="1600" b="1" i="0" u="none" strike="noStrike" cap="none">
                <a:solidFill>
                  <a:srgbClr val="000000"/>
                </a:solidFill>
                <a:latin typeface="Arial"/>
                <a:ea typeface="Arial"/>
                <a:cs typeface="Arial"/>
                <a:sym typeface="Arial"/>
              </a:rPr>
              <a:t>can</a:t>
            </a:r>
            <a:r>
              <a:rPr lang="en-US" sz="1600" b="0" i="0" u="none" strike="noStrike" cap="none">
                <a:solidFill>
                  <a:srgbClr val="000000"/>
                </a:solidFill>
                <a:latin typeface="Arial"/>
                <a:ea typeface="Arial"/>
                <a:cs typeface="Arial"/>
                <a:sym typeface="Arial"/>
              </a:rPr>
              <a:t> do, and what they </a:t>
            </a:r>
            <a:r>
              <a:rPr lang="en-US" sz="1600" b="1" i="0" u="none" strike="noStrike" cap="none">
                <a:solidFill>
                  <a:srgbClr val="000000"/>
                </a:solidFill>
                <a:latin typeface="Arial"/>
                <a:ea typeface="Arial"/>
                <a:cs typeface="Arial"/>
                <a:sym typeface="Arial"/>
              </a:rPr>
              <a:t>can’t</a:t>
            </a:r>
            <a:r>
              <a:rPr lang="en-US" sz="1600" b="0" i="0" u="none" strike="noStrike" cap="none">
                <a:solidFill>
                  <a:srgbClr val="000000"/>
                </a:solidFill>
                <a:latin typeface="Arial"/>
                <a:ea typeface="Arial"/>
                <a:cs typeface="Arial"/>
                <a:sym typeface="Arial"/>
              </a:rPr>
              <a:t> do.</a:t>
            </a:r>
            <a:r>
              <a:rPr lang="en-US" sz="1600" b="0" i="0" u="sng" strike="noStrike" cap="none">
                <a:solidFill>
                  <a:srgbClr val="000000"/>
                </a:solidFill>
                <a:latin typeface="Arial"/>
                <a:ea typeface="Arial"/>
                <a:cs typeface="Arial"/>
                <a:sym typeface="Arial"/>
              </a:rPr>
              <a:t> </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e657e4cb36_0_244"/>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Clr>
                <a:srgbClr val="FFFFFF"/>
              </a:buClr>
              <a:buSzPts val="1800"/>
              <a:buNone/>
            </a:pPr>
            <a:r>
              <a:rPr lang="en-US"/>
              <a:t>How do </a:t>
            </a:r>
            <a:r>
              <a:rPr lang="en-US" b="1"/>
              <a:t>classical computers</a:t>
            </a:r>
            <a:r>
              <a:rPr lang="en-US"/>
              <a:t> transfer information?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e657e4cb36_0_251"/>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Clr>
                <a:srgbClr val="FFFFFF"/>
              </a:buClr>
              <a:buSzPts val="1800"/>
              <a:buNone/>
            </a:pPr>
            <a:r>
              <a:rPr lang="en-US"/>
              <a:t>How do </a:t>
            </a:r>
            <a:r>
              <a:rPr lang="en-US" b="1"/>
              <a:t>classical computers</a:t>
            </a:r>
            <a:r>
              <a:rPr lang="en-US"/>
              <a:t> transfer information?</a:t>
            </a:r>
            <a:endParaRPr/>
          </a:p>
        </p:txBody>
      </p:sp>
      <p:pic>
        <p:nvPicPr>
          <p:cNvPr id="306" name="Google Shape;306;ge657e4cb36_0_251"/>
          <p:cNvPicPr preferRelativeResize="0"/>
          <p:nvPr/>
        </p:nvPicPr>
        <p:blipFill>
          <a:blip r:embed="rId3">
            <a:alphaModFix/>
          </a:blip>
          <a:stretch>
            <a:fillRect/>
          </a:stretch>
        </p:blipFill>
        <p:spPr>
          <a:xfrm>
            <a:off x="0" y="0"/>
            <a:ext cx="608595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9"/>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HOW DOES IT WORK?</a:t>
            </a:r>
            <a:endParaRPr/>
          </a:p>
        </p:txBody>
      </p:sp>
      <p:pic>
        <p:nvPicPr>
          <p:cNvPr id="312" name="Google Shape;312;p9" descr="A picture containing diagram&#10;&#10;Description automatically generated"/>
          <p:cNvPicPr preferRelativeResize="0"/>
          <p:nvPr/>
        </p:nvPicPr>
        <p:blipFill rotWithShape="1">
          <a:blip r:embed="rId3">
            <a:alphaModFix/>
          </a:blip>
          <a:srcRect/>
          <a:stretch/>
        </p:blipFill>
        <p:spPr>
          <a:xfrm>
            <a:off x="1338830" y="939492"/>
            <a:ext cx="3644270" cy="3764208"/>
          </a:xfrm>
          <a:prstGeom prst="rect">
            <a:avLst/>
          </a:prstGeom>
          <a:noFill/>
          <a:ln>
            <a:noFill/>
          </a:ln>
        </p:spPr>
      </p:pic>
      <p:pic>
        <p:nvPicPr>
          <p:cNvPr id="313" name="Google Shape;313;p9" descr="Chart&#10;&#10;Description automatically generated"/>
          <p:cNvPicPr preferRelativeResize="0"/>
          <p:nvPr/>
        </p:nvPicPr>
        <p:blipFill rotWithShape="1">
          <a:blip r:embed="rId4">
            <a:alphaModFix/>
          </a:blip>
          <a:srcRect/>
          <a:stretch/>
        </p:blipFill>
        <p:spPr>
          <a:xfrm>
            <a:off x="1390149" y="980777"/>
            <a:ext cx="3541631" cy="3658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2"/>
                                        </p:tgtEl>
                                      </p:cBhvr>
                                    </p:animEffect>
                                    <p:set>
                                      <p:cBhvr>
                                        <p:cTn id="7" dur="1" fill="hold">
                                          <p:stCondLst>
                                            <p:cond delay="500"/>
                                          </p:stCondLst>
                                        </p:cTn>
                                        <p:tgtEl>
                                          <p:spTgt spid="3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gtEl>
                                        <p:attrNameLst>
                                          <p:attrName>style.visibility</p:attrName>
                                        </p:attrNameLst>
                                      </p:cBhvr>
                                      <p:to>
                                        <p:strVal val="visible"/>
                                      </p:to>
                                    </p:set>
                                    <p:animEffect transition="in" filter="fade">
                                      <p:cBhvr>
                                        <p:cTn id="12"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HOW DOES IT WORK? </a:t>
            </a:r>
            <a:endParaRPr/>
          </a:p>
        </p:txBody>
      </p:sp>
      <p:pic>
        <p:nvPicPr>
          <p:cNvPr id="319" name="Google Shape;319;p10"/>
          <p:cNvPicPr preferRelativeResize="0"/>
          <p:nvPr/>
        </p:nvPicPr>
        <p:blipFill rotWithShape="1">
          <a:blip r:embed="rId3">
            <a:alphaModFix/>
          </a:blip>
          <a:srcRect/>
          <a:stretch/>
        </p:blipFill>
        <p:spPr>
          <a:xfrm>
            <a:off x="1113542" y="331115"/>
            <a:ext cx="3762900" cy="4372585"/>
          </a:xfrm>
          <a:prstGeom prst="rect">
            <a:avLst/>
          </a:prstGeom>
          <a:noFill/>
          <a:ln>
            <a:noFill/>
          </a:ln>
        </p:spPr>
      </p:pic>
      <p:pic>
        <p:nvPicPr>
          <p:cNvPr id="320" name="Google Shape;320;p10" descr="A picture containing chart&#10;&#10;Description automatically generated"/>
          <p:cNvPicPr preferRelativeResize="0"/>
          <p:nvPr/>
        </p:nvPicPr>
        <p:blipFill rotWithShape="1">
          <a:blip r:embed="rId4">
            <a:alphaModFix/>
          </a:blip>
          <a:srcRect/>
          <a:stretch/>
        </p:blipFill>
        <p:spPr>
          <a:xfrm>
            <a:off x="1135748" y="440667"/>
            <a:ext cx="3762900" cy="4153480"/>
          </a:xfrm>
          <a:prstGeom prst="rect">
            <a:avLst/>
          </a:prstGeom>
          <a:noFill/>
          <a:ln>
            <a:noFill/>
          </a:ln>
        </p:spPr>
      </p:pic>
      <p:pic>
        <p:nvPicPr>
          <p:cNvPr id="321" name="Google Shape;321;p10"/>
          <p:cNvPicPr preferRelativeResize="0"/>
          <p:nvPr/>
        </p:nvPicPr>
        <p:blipFill rotWithShape="1">
          <a:blip r:embed="rId5">
            <a:alphaModFix/>
          </a:blip>
          <a:srcRect/>
          <a:stretch/>
        </p:blipFill>
        <p:spPr>
          <a:xfrm>
            <a:off x="4109671" y="58815"/>
            <a:ext cx="1885950" cy="981075"/>
          </a:xfrm>
          <a:prstGeom prst="rect">
            <a:avLst/>
          </a:prstGeom>
          <a:noFill/>
          <a:ln>
            <a:noFill/>
          </a:ln>
        </p:spPr>
      </p:pic>
      <p:sp>
        <p:nvSpPr>
          <p:cNvPr id="322" name="Google Shape;322;p10"/>
          <p:cNvSpPr txBox="1"/>
          <p:nvPr/>
        </p:nvSpPr>
        <p:spPr>
          <a:xfrm>
            <a:off x="4736123" y="4594147"/>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23" name="Google Shape;323;p10"/>
          <p:cNvPicPr preferRelativeResize="0"/>
          <p:nvPr/>
        </p:nvPicPr>
        <p:blipFill rotWithShape="1">
          <a:blip r:embed="rId6">
            <a:alphaModFix/>
          </a:blip>
          <a:srcRect/>
          <a:stretch/>
        </p:blipFill>
        <p:spPr>
          <a:xfrm>
            <a:off x="6966926" y="3385472"/>
            <a:ext cx="1338489" cy="1441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9"/>
                                        </p:tgtEl>
                                      </p:cBhvr>
                                    </p:animEffect>
                                    <p:set>
                                      <p:cBhvr>
                                        <p:cTn id="7" dur="1" fill="hold">
                                          <p:stCondLst>
                                            <p:cond delay="500"/>
                                          </p:stCondLst>
                                        </p:cTn>
                                        <p:tgtEl>
                                          <p:spTgt spid="3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1"/>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HOW DOES IT WORK?</a:t>
            </a:r>
            <a:endParaRPr/>
          </a:p>
        </p:txBody>
      </p:sp>
      <p:pic>
        <p:nvPicPr>
          <p:cNvPr id="329" name="Google Shape;329;p11" descr="Qr code&#10;&#10;Description automatically generated"/>
          <p:cNvPicPr preferRelativeResize="0"/>
          <p:nvPr/>
        </p:nvPicPr>
        <p:blipFill rotWithShape="1">
          <a:blip r:embed="rId3">
            <a:alphaModFix/>
          </a:blip>
          <a:srcRect/>
          <a:stretch/>
        </p:blipFill>
        <p:spPr>
          <a:xfrm>
            <a:off x="225669" y="1023787"/>
            <a:ext cx="5715000" cy="3095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2"/>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HOW DOES IT WORK?</a:t>
            </a:r>
            <a:endParaRPr/>
          </a:p>
        </p:txBody>
      </p:sp>
      <p:pic>
        <p:nvPicPr>
          <p:cNvPr id="335" name="Google Shape;335;p12"/>
          <p:cNvPicPr preferRelativeResize="0"/>
          <p:nvPr/>
        </p:nvPicPr>
        <p:blipFill rotWithShape="1">
          <a:blip r:embed="rId3">
            <a:alphaModFix/>
          </a:blip>
          <a:srcRect/>
          <a:stretch/>
        </p:blipFill>
        <p:spPr>
          <a:xfrm>
            <a:off x="160773" y="1656221"/>
            <a:ext cx="5803870" cy="2312250"/>
          </a:xfrm>
          <a:prstGeom prst="rect">
            <a:avLst/>
          </a:prstGeom>
          <a:noFill/>
          <a:ln>
            <a:noFill/>
          </a:ln>
        </p:spPr>
      </p:pic>
      <p:sp>
        <p:nvSpPr>
          <p:cNvPr id="336" name="Google Shape;336;p12"/>
          <p:cNvSpPr txBox="1"/>
          <p:nvPr/>
        </p:nvSpPr>
        <p:spPr>
          <a:xfrm>
            <a:off x="1929283" y="1348444"/>
            <a:ext cx="24256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Spooky Action at a Distance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3"/>
          <p:cNvPicPr preferRelativeResize="0"/>
          <p:nvPr/>
        </p:nvPicPr>
        <p:blipFill rotWithShape="1">
          <a:blip r:embed="rId3">
            <a:alphaModFix/>
          </a:blip>
          <a:srcRect/>
          <a:stretch/>
        </p:blipFill>
        <p:spPr>
          <a:xfrm>
            <a:off x="8264735" y="360995"/>
            <a:ext cx="514965" cy="534582"/>
          </a:xfrm>
          <a:prstGeom prst="rect">
            <a:avLst/>
          </a:prstGeom>
          <a:noFill/>
          <a:ln>
            <a:noFill/>
          </a:ln>
        </p:spPr>
      </p:pic>
      <p:pic>
        <p:nvPicPr>
          <p:cNvPr id="342" name="Google Shape;342;p13"/>
          <p:cNvPicPr preferRelativeResize="0"/>
          <p:nvPr/>
        </p:nvPicPr>
        <p:blipFill rotWithShape="1">
          <a:blip r:embed="rId3">
            <a:alphaModFix/>
          </a:blip>
          <a:srcRect/>
          <a:stretch/>
        </p:blipFill>
        <p:spPr>
          <a:xfrm flipH="1">
            <a:off x="391502" y="4263959"/>
            <a:ext cx="503062" cy="522226"/>
          </a:xfrm>
          <a:prstGeom prst="rect">
            <a:avLst/>
          </a:prstGeom>
          <a:noFill/>
          <a:ln>
            <a:noFill/>
          </a:ln>
        </p:spPr>
      </p:pic>
      <p:sp>
        <p:nvSpPr>
          <p:cNvPr id="343" name="Google Shape;343;p13"/>
          <p:cNvSpPr txBox="1"/>
          <p:nvPr/>
        </p:nvSpPr>
        <p:spPr>
          <a:xfrm>
            <a:off x="3509850" y="360995"/>
            <a:ext cx="212429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Problem Classes</a:t>
            </a:r>
            <a:endParaRPr/>
          </a:p>
        </p:txBody>
      </p:sp>
      <p:pic>
        <p:nvPicPr>
          <p:cNvPr id="344" name="Google Shape;344;p13"/>
          <p:cNvPicPr preferRelativeResize="0"/>
          <p:nvPr/>
        </p:nvPicPr>
        <p:blipFill rotWithShape="1">
          <a:blip r:embed="rId4">
            <a:alphaModFix/>
          </a:blip>
          <a:srcRect/>
          <a:stretch/>
        </p:blipFill>
        <p:spPr>
          <a:xfrm>
            <a:off x="2686592" y="839565"/>
            <a:ext cx="3770814" cy="3890999"/>
          </a:xfrm>
          <a:prstGeom prst="rect">
            <a:avLst/>
          </a:prstGeom>
          <a:noFill/>
          <a:ln>
            <a:noFill/>
          </a:ln>
        </p:spPr>
      </p:pic>
      <p:pic>
        <p:nvPicPr>
          <p:cNvPr id="345" name="Google Shape;345;p13"/>
          <p:cNvPicPr preferRelativeResize="0"/>
          <p:nvPr/>
        </p:nvPicPr>
        <p:blipFill rotWithShape="1">
          <a:blip r:embed="rId5">
            <a:alphaModFix/>
          </a:blip>
          <a:srcRect/>
          <a:stretch/>
        </p:blipFill>
        <p:spPr>
          <a:xfrm>
            <a:off x="4154329" y="1870754"/>
            <a:ext cx="1197768" cy="1109383"/>
          </a:xfrm>
          <a:prstGeom prst="rect">
            <a:avLst/>
          </a:prstGeom>
          <a:noFill/>
          <a:ln>
            <a:noFill/>
          </a:ln>
        </p:spPr>
      </p:pic>
      <p:pic>
        <p:nvPicPr>
          <p:cNvPr id="346" name="Google Shape;346;p13"/>
          <p:cNvPicPr preferRelativeResize="0"/>
          <p:nvPr/>
        </p:nvPicPr>
        <p:blipFill rotWithShape="1">
          <a:blip r:embed="rId6">
            <a:alphaModFix/>
          </a:blip>
          <a:srcRect/>
          <a:stretch/>
        </p:blipFill>
        <p:spPr>
          <a:xfrm>
            <a:off x="4154329" y="3355973"/>
            <a:ext cx="1141851" cy="10227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14"/>
          <p:cNvPicPr preferRelativeResize="0"/>
          <p:nvPr/>
        </p:nvPicPr>
        <p:blipFill rotWithShape="1">
          <a:blip r:embed="rId3">
            <a:alphaModFix/>
          </a:blip>
          <a:srcRect/>
          <a:stretch/>
        </p:blipFill>
        <p:spPr>
          <a:xfrm>
            <a:off x="5108575" y="1125415"/>
            <a:ext cx="3562633" cy="3184071"/>
          </a:xfrm>
          <a:prstGeom prst="rect">
            <a:avLst/>
          </a:prstGeom>
          <a:noFill/>
          <a:ln>
            <a:noFill/>
          </a:ln>
        </p:spPr>
      </p:pic>
      <p:pic>
        <p:nvPicPr>
          <p:cNvPr id="352" name="Google Shape;352;p14" descr="Shape, circle&#10;&#10;Description automatically generated"/>
          <p:cNvPicPr preferRelativeResize="0"/>
          <p:nvPr/>
        </p:nvPicPr>
        <p:blipFill rotWithShape="1">
          <a:blip r:embed="rId4">
            <a:alphaModFix/>
          </a:blip>
          <a:srcRect/>
          <a:stretch/>
        </p:blipFill>
        <p:spPr>
          <a:xfrm>
            <a:off x="682887" y="840764"/>
            <a:ext cx="3772426" cy="3753374"/>
          </a:xfrm>
          <a:prstGeom prst="rect">
            <a:avLst/>
          </a:prstGeom>
          <a:noFill/>
          <a:ln>
            <a:noFill/>
          </a:ln>
        </p:spPr>
      </p:pic>
      <p:sp>
        <p:nvSpPr>
          <p:cNvPr id="353" name="Google Shape;353;p14"/>
          <p:cNvSpPr txBox="1"/>
          <p:nvPr/>
        </p:nvSpPr>
        <p:spPr>
          <a:xfrm>
            <a:off x="2351314" y="1879042"/>
            <a:ext cx="1518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multiplication</a:t>
            </a:r>
            <a:endParaRPr/>
          </a:p>
        </p:txBody>
      </p:sp>
      <p:sp>
        <p:nvSpPr>
          <p:cNvPr id="354" name="Google Shape;354;p14"/>
          <p:cNvSpPr txBox="1"/>
          <p:nvPr/>
        </p:nvSpPr>
        <p:spPr>
          <a:xfrm>
            <a:off x="1034981" y="2893925"/>
            <a:ext cx="8771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sorting</a:t>
            </a:r>
            <a:endParaRPr/>
          </a:p>
        </p:txBody>
      </p:sp>
      <p:sp>
        <p:nvSpPr>
          <p:cNvPr id="355" name="Google Shape;355;p14"/>
          <p:cNvSpPr txBox="1"/>
          <p:nvPr/>
        </p:nvSpPr>
        <p:spPr>
          <a:xfrm>
            <a:off x="1912144" y="3374699"/>
            <a:ext cx="21723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linear programming</a:t>
            </a:r>
            <a:endParaRPr/>
          </a:p>
        </p:txBody>
      </p:sp>
      <p:sp>
        <p:nvSpPr>
          <p:cNvPr id="356" name="Google Shape;356;p14"/>
          <p:cNvSpPr txBox="1"/>
          <p:nvPr/>
        </p:nvSpPr>
        <p:spPr>
          <a:xfrm>
            <a:off x="3816825" y="352607"/>
            <a:ext cx="15103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 Problems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2"/>
          <p:cNvSpPr txBox="1"/>
          <p:nvPr/>
        </p:nvSpPr>
        <p:spPr>
          <a:xfrm>
            <a:off x="399593" y="98656"/>
            <a:ext cx="5142523" cy="55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Action Items:</a:t>
            </a:r>
            <a:endParaRPr/>
          </a:p>
          <a:p>
            <a:pPr marL="0" marR="0" lvl="0" indent="0" algn="l" rtl="0">
              <a:lnSpc>
                <a:spcPct val="100000"/>
              </a:lnSpc>
              <a:spcBef>
                <a:spcPts val="0"/>
              </a:spcBef>
              <a:spcAft>
                <a:spcPts val="0"/>
              </a:spcAft>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1.Develop slide deck (5-10s) outlining global problems</a:t>
            </a:r>
            <a:r>
              <a:rPr lang="en-US" sz="1200" b="0" i="1" u="none" strike="noStrike" cap="none">
                <a:solidFill>
                  <a:srgbClr val="FF0000"/>
                </a:solidFill>
                <a:latin typeface="Arial"/>
                <a:ea typeface="Arial"/>
                <a:cs typeface="Arial"/>
                <a:sym typeface="Arial"/>
              </a:rPr>
              <a:t> </a:t>
            </a:r>
            <a:r>
              <a:rPr lang="en-US" sz="1200" b="0" i="0" u="none" strike="noStrike" cap="none">
                <a:solidFill>
                  <a:srgbClr val="FF0000"/>
                </a:solidFill>
                <a:latin typeface="Arial"/>
                <a:ea typeface="Arial"/>
                <a:cs typeface="Arial"/>
                <a:sym typeface="Arial"/>
              </a:rPr>
              <a:t>in the process of being solved using quantum computing. Cover some basic NP problems (SAT, Graph Coloring, factoring). Explain how quantum advantage comes in, and limitations.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2. Develop slides to outline what quantum annealing is, how it works (use animations?), and briefly explain D-Wave’s architecture. Some notable D-Wave projects such as the Volkswagen car-painting. Highlight difference between annealing and actual QC.</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3. Interactive project: zero-sum subset problem.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92D050"/>
                </a:solidFill>
                <a:latin typeface="Arial"/>
                <a:ea typeface="Arial"/>
                <a:cs typeface="Arial"/>
                <a:sym typeface="Arial"/>
              </a:rPr>
              <a:t>4. </a:t>
            </a:r>
            <a:r>
              <a:rPr lang="en-US" sz="1200" b="0" i="0" u="none" strike="noStrike" cap="none">
                <a:solidFill>
                  <a:srgbClr val="FF0000"/>
                </a:solidFill>
                <a:latin typeface="Arial"/>
                <a:ea typeface="Arial"/>
                <a:cs typeface="Arial"/>
                <a:sym typeface="Arial"/>
              </a:rPr>
              <a:t>Develop slide deck (1-2s) for shortest paths map activity. Get participants to try and find the shortest route, then allow them to explore the D-Wave solver and see who got it right!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5. </a:t>
            </a:r>
            <a:r>
              <a:rPr lang="en-US" sz="1200" b="0" i="0" u="none" strike="noStrike" cap="none">
                <a:solidFill>
                  <a:srgbClr val="92D050"/>
                </a:solidFill>
                <a:latin typeface="Arial"/>
                <a:ea typeface="Arial"/>
                <a:cs typeface="Arial"/>
                <a:sym typeface="Arial"/>
              </a:rPr>
              <a:t>Develop structure (1s) for Dragons Den Pitch.</a:t>
            </a:r>
            <a:endParaRPr/>
          </a:p>
          <a:p>
            <a:pPr marL="0" marR="0" lvl="0" indent="0" algn="l" rtl="0">
              <a:lnSpc>
                <a:spcPct val="100000"/>
              </a:lnSpc>
              <a:spcBef>
                <a:spcPts val="0"/>
              </a:spcBef>
              <a:spcAft>
                <a:spcPts val="0"/>
              </a:spcAft>
              <a:buNone/>
            </a:pPr>
            <a:r>
              <a:rPr lang="en-US" sz="1200" b="0" i="1" u="none" strike="noStrike" cap="none">
                <a:solidFill>
                  <a:srgbClr val="92D050"/>
                </a:solidFill>
                <a:latin typeface="Arial"/>
                <a:ea typeface="Arial"/>
                <a:cs typeface="Arial"/>
                <a:sym typeface="Arial"/>
              </a:rPr>
              <a:t>“Research types of problems that can be solved (optimization, search, constraint satisfaction) and choose a current problem that you think can be solved with QC. Explain breakdown of problem components and ways in which they can be solved.” </a:t>
            </a:r>
            <a:r>
              <a:rPr lang="en-US" sz="1200" b="0" i="0" u="none" strike="noStrike" cap="none">
                <a:solidFill>
                  <a:srgbClr val="92D050"/>
                </a:solidFill>
                <a:latin typeface="Arial"/>
                <a:ea typeface="Arial"/>
                <a:cs typeface="Arial"/>
                <a:sym typeface="Arial"/>
              </a:rPr>
              <a:t>(Zhanna)</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229" name="Google Shape;229;p2"/>
          <p:cNvSpPr txBox="1"/>
          <p:nvPr/>
        </p:nvSpPr>
        <p:spPr>
          <a:xfrm>
            <a:off x="6088186" y="2155619"/>
            <a:ext cx="2797908" cy="112684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US" sz="4200" b="1" i="0" u="none" strike="noStrike" cap="none">
                <a:solidFill>
                  <a:srgbClr val="212121"/>
                </a:solidFill>
                <a:latin typeface="Arial"/>
                <a:ea typeface="Arial"/>
                <a:cs typeface="Arial"/>
                <a:sym typeface="Arial"/>
              </a:rPr>
              <a:t>Action Items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5" descr="Shape, circle&#10;&#10;Description automatically generated"/>
          <p:cNvPicPr preferRelativeResize="0"/>
          <p:nvPr/>
        </p:nvPicPr>
        <p:blipFill rotWithShape="1">
          <a:blip r:embed="rId3">
            <a:alphaModFix/>
          </a:blip>
          <a:srcRect/>
          <a:stretch/>
        </p:blipFill>
        <p:spPr>
          <a:xfrm>
            <a:off x="4394784" y="723399"/>
            <a:ext cx="4079037" cy="4058437"/>
          </a:xfrm>
          <a:prstGeom prst="rect">
            <a:avLst/>
          </a:prstGeom>
          <a:noFill/>
          <a:ln>
            <a:noFill/>
          </a:ln>
        </p:spPr>
      </p:pic>
      <p:sp>
        <p:nvSpPr>
          <p:cNvPr id="362" name="Google Shape;362;p15"/>
          <p:cNvSpPr txBox="1"/>
          <p:nvPr/>
        </p:nvSpPr>
        <p:spPr>
          <a:xfrm>
            <a:off x="5516545" y="1214595"/>
            <a:ext cx="2223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Traveling Salesman</a:t>
            </a:r>
            <a:endParaRPr/>
          </a:p>
        </p:txBody>
      </p:sp>
      <p:sp>
        <p:nvSpPr>
          <p:cNvPr id="363" name="Google Shape;363;p15"/>
          <p:cNvSpPr txBox="1"/>
          <p:nvPr/>
        </p:nvSpPr>
        <p:spPr>
          <a:xfrm>
            <a:off x="4674590" y="2387083"/>
            <a:ext cx="6335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SAT</a:t>
            </a:r>
            <a:endParaRPr/>
          </a:p>
        </p:txBody>
      </p:sp>
      <p:sp>
        <p:nvSpPr>
          <p:cNvPr id="364" name="Google Shape;364;p15"/>
          <p:cNvSpPr txBox="1"/>
          <p:nvPr/>
        </p:nvSpPr>
        <p:spPr>
          <a:xfrm>
            <a:off x="6803929" y="1959323"/>
            <a:ext cx="1454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Steiner Tree</a:t>
            </a:r>
            <a:endParaRPr/>
          </a:p>
        </p:txBody>
      </p:sp>
      <p:sp>
        <p:nvSpPr>
          <p:cNvPr id="365" name="Google Shape;365;p15"/>
          <p:cNvSpPr txBox="1"/>
          <p:nvPr/>
        </p:nvSpPr>
        <p:spPr>
          <a:xfrm>
            <a:off x="5034893" y="3309359"/>
            <a:ext cx="11464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Factoring</a:t>
            </a:r>
            <a:endParaRPr/>
          </a:p>
        </p:txBody>
      </p:sp>
      <p:pic>
        <p:nvPicPr>
          <p:cNvPr id="366" name="Google Shape;366;p15" descr="A picture containing key, light&#10;&#10;Description automatically generated"/>
          <p:cNvPicPr preferRelativeResize="0"/>
          <p:nvPr/>
        </p:nvPicPr>
        <p:blipFill rotWithShape="1">
          <a:blip r:embed="rId4">
            <a:alphaModFix/>
          </a:blip>
          <a:srcRect/>
          <a:stretch/>
        </p:blipFill>
        <p:spPr>
          <a:xfrm rot="3950560">
            <a:off x="357367" y="1429656"/>
            <a:ext cx="4049526" cy="2284186"/>
          </a:xfrm>
          <a:prstGeom prst="rect">
            <a:avLst/>
          </a:prstGeom>
          <a:noFill/>
          <a:ln>
            <a:noFill/>
          </a:ln>
        </p:spPr>
      </p:pic>
      <p:sp>
        <p:nvSpPr>
          <p:cNvPr id="367" name="Google Shape;367;p15"/>
          <p:cNvSpPr txBox="1"/>
          <p:nvPr/>
        </p:nvSpPr>
        <p:spPr>
          <a:xfrm>
            <a:off x="3355960" y="361662"/>
            <a:ext cx="26372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NP &amp; NP-C Problems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p:nvPr/>
        </p:nvSpPr>
        <p:spPr>
          <a:xfrm>
            <a:off x="2740097" y="422030"/>
            <a:ext cx="416011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Where do Quantum Computers Fit In? </a:t>
            </a:r>
            <a:endParaRPr/>
          </a:p>
        </p:txBody>
      </p:sp>
      <p:pic>
        <p:nvPicPr>
          <p:cNvPr id="373" name="Google Shape;373;p16"/>
          <p:cNvPicPr preferRelativeResize="0"/>
          <p:nvPr/>
        </p:nvPicPr>
        <p:blipFill rotWithShape="1">
          <a:blip r:embed="rId3">
            <a:alphaModFix/>
          </a:blip>
          <a:srcRect/>
          <a:stretch/>
        </p:blipFill>
        <p:spPr>
          <a:xfrm>
            <a:off x="2565356" y="974689"/>
            <a:ext cx="5224368" cy="39454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5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17"/>
          <p:cNvPicPr preferRelativeResize="0"/>
          <p:nvPr/>
        </p:nvPicPr>
        <p:blipFill rotWithShape="1">
          <a:blip r:embed="rId3">
            <a:alphaModFix/>
          </a:blip>
          <a:srcRect/>
          <a:stretch/>
        </p:blipFill>
        <p:spPr>
          <a:xfrm>
            <a:off x="154606" y="311649"/>
            <a:ext cx="5512850" cy="4831851"/>
          </a:xfrm>
          <a:prstGeom prst="rect">
            <a:avLst/>
          </a:prstGeom>
          <a:noFill/>
          <a:ln>
            <a:noFill/>
          </a:ln>
        </p:spPr>
      </p:pic>
      <p:sp>
        <p:nvSpPr>
          <p:cNvPr id="379" name="Google Shape;379;p17"/>
          <p:cNvSpPr txBox="1"/>
          <p:nvPr/>
        </p:nvSpPr>
        <p:spPr>
          <a:xfrm>
            <a:off x="6571623" y="884255"/>
            <a:ext cx="1979526"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Our understanding of the complexity zoo is always expanding.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e657e4cb36_0_256"/>
          <p:cNvSpPr txBox="1"/>
          <p:nvPr/>
        </p:nvSpPr>
        <p:spPr>
          <a:xfrm>
            <a:off x="3223477" y="660750"/>
            <a:ext cx="2654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a:solidFill>
                  <a:schemeClr val="lt1"/>
                </a:solidFill>
              </a:rPr>
              <a:t>Check - In</a:t>
            </a:r>
            <a:endParaRPr/>
          </a:p>
        </p:txBody>
      </p:sp>
      <p:sp>
        <p:nvSpPr>
          <p:cNvPr id="385" name="Google Shape;385;ge657e4cb36_0_256"/>
          <p:cNvSpPr txBox="1"/>
          <p:nvPr/>
        </p:nvSpPr>
        <p:spPr>
          <a:xfrm>
            <a:off x="440845" y="1368761"/>
            <a:ext cx="8262300" cy="249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t>On the scales below, annotate where on the scale how you are feeling based on the following prompt.</a:t>
            </a:r>
            <a:endParaRPr/>
          </a:p>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r>
              <a:rPr lang="en-US" sz="1600" b="1"/>
              <a:t>“I understand the difference between a classical bit and a qubit.”</a:t>
            </a: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r>
              <a:rPr lang="en-US" sz="1600" b="1"/>
              <a:t>“I understand the difference between the kinds of problems quantum computers can solve vs. classical computers.”</a:t>
            </a:r>
            <a:endParaRPr sz="1600" b="1"/>
          </a:p>
        </p:txBody>
      </p:sp>
      <p:cxnSp>
        <p:nvCxnSpPr>
          <p:cNvPr id="386" name="Google Shape;386;ge657e4cb36_0_256"/>
          <p:cNvCxnSpPr/>
          <p:nvPr/>
        </p:nvCxnSpPr>
        <p:spPr>
          <a:xfrm rot="10800000" flipH="1">
            <a:off x="975825" y="2649225"/>
            <a:ext cx="7259100" cy="12600"/>
          </a:xfrm>
          <a:prstGeom prst="straightConnector1">
            <a:avLst/>
          </a:prstGeom>
          <a:noFill/>
          <a:ln w="38100" cap="flat" cmpd="sng">
            <a:solidFill>
              <a:schemeClr val="dk2"/>
            </a:solidFill>
            <a:prstDash val="solid"/>
            <a:round/>
            <a:headEnd type="triangle" w="med" len="med"/>
            <a:tailEnd type="triangle" w="med" len="med"/>
          </a:ln>
        </p:spPr>
      </p:cxnSp>
      <p:cxnSp>
        <p:nvCxnSpPr>
          <p:cNvPr id="387" name="Google Shape;387;ge657e4cb36_0_256"/>
          <p:cNvCxnSpPr/>
          <p:nvPr/>
        </p:nvCxnSpPr>
        <p:spPr>
          <a:xfrm rot="10800000" flipH="1">
            <a:off x="975825" y="4325625"/>
            <a:ext cx="7259100" cy="12600"/>
          </a:xfrm>
          <a:prstGeom prst="straightConnector1">
            <a:avLst/>
          </a:prstGeom>
          <a:noFill/>
          <a:ln w="38100" cap="flat" cmpd="sng">
            <a:solidFill>
              <a:schemeClr val="dk2"/>
            </a:solidFill>
            <a:prstDash val="solid"/>
            <a:round/>
            <a:headEnd type="triangle" w="med" len="med"/>
            <a:tailEnd type="triangle" w="med" len="med"/>
          </a:ln>
        </p:spPr>
      </p:cxnSp>
      <p:sp>
        <p:nvSpPr>
          <p:cNvPr id="388" name="Google Shape;388;ge657e4cb36_0_256"/>
          <p:cNvSpPr txBox="1"/>
          <p:nvPr/>
        </p:nvSpPr>
        <p:spPr>
          <a:xfrm>
            <a:off x="495475" y="2570125"/>
            <a:ext cx="309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1</a:t>
            </a:r>
            <a:endParaRPr b="1"/>
          </a:p>
          <a:p>
            <a:pPr marL="0" lvl="0" indent="0" algn="l" rtl="0">
              <a:spcBef>
                <a:spcPts val="0"/>
              </a:spcBef>
              <a:spcAft>
                <a:spcPts val="0"/>
              </a:spcAft>
              <a:buNone/>
            </a:pPr>
            <a:r>
              <a:rPr lang="en-US" sz="1000" i="1"/>
              <a:t>(what did you just talk about..?)</a:t>
            </a:r>
            <a:endParaRPr sz="1000" i="1"/>
          </a:p>
        </p:txBody>
      </p:sp>
      <p:sp>
        <p:nvSpPr>
          <p:cNvPr id="389" name="Google Shape;389;ge657e4cb36_0_256"/>
          <p:cNvSpPr txBox="1"/>
          <p:nvPr/>
        </p:nvSpPr>
        <p:spPr>
          <a:xfrm>
            <a:off x="5615325" y="25308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
        <p:nvSpPr>
          <p:cNvPr id="390" name="Google Shape;390;ge657e4cb36_0_256"/>
          <p:cNvSpPr txBox="1"/>
          <p:nvPr/>
        </p:nvSpPr>
        <p:spPr>
          <a:xfrm>
            <a:off x="5539125" y="42072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8"/>
          <p:cNvSpPr txBox="1"/>
          <p:nvPr/>
        </p:nvSpPr>
        <p:spPr>
          <a:xfrm>
            <a:off x="2641105" y="648070"/>
            <a:ext cx="50292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chemeClr val="lt1"/>
                </a:solidFill>
                <a:latin typeface="Arial"/>
                <a:ea typeface="Arial"/>
                <a:cs typeface="Arial"/>
                <a:sym typeface="Arial"/>
              </a:rPr>
              <a:t>Interactive Break! </a:t>
            </a:r>
            <a:endParaRPr/>
          </a:p>
        </p:txBody>
      </p:sp>
      <p:sp>
        <p:nvSpPr>
          <p:cNvPr id="396" name="Google Shape;396;p18"/>
          <p:cNvSpPr txBox="1"/>
          <p:nvPr/>
        </p:nvSpPr>
        <p:spPr>
          <a:xfrm>
            <a:off x="484595" y="2417861"/>
            <a:ext cx="8262241"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Think of some existing problems in your area of expertise that you think could be solved with a quantum computer. No answer is a wrong answer! </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Input your thoughts into the interactive word cloud.</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e5522a285c_0_20"/>
          <p:cNvSpPr txBox="1"/>
          <p:nvPr/>
        </p:nvSpPr>
        <p:spPr>
          <a:xfrm>
            <a:off x="2009455" y="591670"/>
            <a:ext cx="5029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a:solidFill>
                  <a:schemeClr val="lt1"/>
                </a:solidFill>
              </a:rPr>
              <a:t>Superposition with</a:t>
            </a:r>
            <a:endParaRPr sz="4000" b="1">
              <a:solidFill>
                <a:schemeClr val="lt1"/>
              </a:solidFill>
            </a:endParaRPr>
          </a:p>
          <a:p>
            <a:pPr marL="0" marR="0" lvl="0" indent="0" algn="ctr" rtl="0">
              <a:lnSpc>
                <a:spcPct val="100000"/>
              </a:lnSpc>
              <a:spcBef>
                <a:spcPts val="0"/>
              </a:spcBef>
              <a:spcAft>
                <a:spcPts val="0"/>
              </a:spcAft>
              <a:buNone/>
            </a:pPr>
            <a:r>
              <a:rPr lang="en-US" sz="4000" b="1">
                <a:solidFill>
                  <a:schemeClr val="lt1"/>
                </a:solidFill>
              </a:rPr>
              <a:t>Fernand</a:t>
            </a:r>
            <a:r>
              <a:rPr lang="en-US" sz="4000" b="1" i="0" u="none" strike="noStrike" cap="none">
                <a:solidFill>
                  <a:schemeClr val="lt1"/>
                </a:solidFill>
                <a:latin typeface="Arial"/>
                <a:ea typeface="Arial"/>
                <a:cs typeface="Arial"/>
                <a:sym typeface="Arial"/>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e5522a285c_0_25"/>
          <p:cNvSpPr txBox="1"/>
          <p:nvPr/>
        </p:nvSpPr>
        <p:spPr>
          <a:xfrm>
            <a:off x="2009455" y="591670"/>
            <a:ext cx="5029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a:solidFill>
                  <a:schemeClr val="lt1"/>
                </a:solidFill>
              </a:rPr>
              <a:t>Shortest Paths with Zhanna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19"/>
          <p:cNvGrpSpPr/>
          <p:nvPr/>
        </p:nvGrpSpPr>
        <p:grpSpPr>
          <a:xfrm>
            <a:off x="772356" y="992676"/>
            <a:ext cx="4944939" cy="3711023"/>
            <a:chOff x="772356" y="992676"/>
            <a:chExt cx="4944939" cy="3711023"/>
          </a:xfrm>
        </p:grpSpPr>
        <p:pic>
          <p:nvPicPr>
            <p:cNvPr id="412" name="Google Shape;412;p19"/>
            <p:cNvPicPr preferRelativeResize="0"/>
            <p:nvPr/>
          </p:nvPicPr>
          <p:blipFill rotWithShape="1">
            <a:blip r:embed="rId3">
              <a:alphaModFix/>
            </a:blip>
            <a:srcRect/>
            <a:stretch/>
          </p:blipFill>
          <p:spPr>
            <a:xfrm>
              <a:off x="772356" y="992676"/>
              <a:ext cx="4944939" cy="3711023"/>
            </a:xfrm>
            <a:prstGeom prst="rect">
              <a:avLst/>
            </a:prstGeom>
            <a:noFill/>
            <a:ln>
              <a:noFill/>
            </a:ln>
          </p:spPr>
        </p:pic>
        <p:sp>
          <p:nvSpPr>
            <p:cNvPr id="413" name="Google Shape;413;p19"/>
            <p:cNvSpPr/>
            <p:nvPr/>
          </p:nvSpPr>
          <p:spPr>
            <a:xfrm>
              <a:off x="1003177" y="1056443"/>
              <a:ext cx="4279037" cy="13937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414" name="Google Shape;414;p19"/>
          <p:cNvSpPr txBox="1">
            <a:spLocks noGrp="1"/>
          </p:cNvSpPr>
          <p:nvPr>
            <p:ph type="body" idx="1"/>
          </p:nvPr>
        </p:nvSpPr>
        <p:spPr>
          <a:xfrm>
            <a:off x="6196613" y="439500"/>
            <a:ext cx="2663301"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t>Interactive Exercise</a:t>
            </a:r>
            <a:endParaRPr/>
          </a:p>
        </p:txBody>
      </p:sp>
      <p:sp>
        <p:nvSpPr>
          <p:cNvPr id="415" name="Google Shape;415;p19"/>
          <p:cNvSpPr txBox="1"/>
          <p:nvPr/>
        </p:nvSpPr>
        <p:spPr>
          <a:xfrm>
            <a:off x="284086" y="285611"/>
            <a:ext cx="513954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Traveling Salesman Problem</a:t>
            </a:r>
            <a:endParaRPr/>
          </a:p>
          <a:p>
            <a:pPr marL="0" marR="0" lvl="0" indent="0" algn="l" rtl="0">
              <a:lnSpc>
                <a:spcPct val="100000"/>
              </a:lnSpc>
              <a:spcBef>
                <a:spcPts val="0"/>
              </a:spcBef>
              <a:spcAft>
                <a:spcPts val="0"/>
              </a:spcAft>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Let’s explore a common NP-class problem, and see how it can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 solved real time on a quantum computer!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0"/>
          <p:cNvSpPr txBox="1">
            <a:spLocks noGrp="1"/>
          </p:cNvSpPr>
          <p:nvPr>
            <p:ph type="body" idx="1"/>
          </p:nvPr>
        </p:nvSpPr>
        <p:spPr>
          <a:xfrm>
            <a:off x="6196613" y="439500"/>
            <a:ext cx="26634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t>Interactive Exercise</a:t>
            </a:r>
            <a:endParaRPr/>
          </a:p>
        </p:txBody>
      </p:sp>
      <p:sp>
        <p:nvSpPr>
          <p:cNvPr id="421" name="Google Shape;421;p20"/>
          <p:cNvSpPr txBox="1"/>
          <p:nvPr/>
        </p:nvSpPr>
        <p:spPr>
          <a:xfrm>
            <a:off x="284086" y="285611"/>
            <a:ext cx="5139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Traveling Salesman Problem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Use </a:t>
            </a:r>
            <a:r>
              <a:rPr lang="en-US" sz="1400" b="0" i="0" u="sng" strike="noStrike" cap="none">
                <a:solidFill>
                  <a:schemeClr val="hlink"/>
                </a:solidFill>
                <a:latin typeface="Arial"/>
                <a:ea typeface="Arial"/>
                <a:cs typeface="Arial"/>
                <a:sym typeface="Arial"/>
                <a:hlinkClick r:id="rId3"/>
              </a:rPr>
              <a:t>maps.google.com</a:t>
            </a:r>
            <a:r>
              <a:rPr lang="en-US" sz="1400" b="0" i="0" u="none" strike="noStrike" cap="none">
                <a:solidFill>
                  <a:srgbClr val="000000"/>
                </a:solidFill>
                <a:latin typeface="Arial"/>
                <a:ea typeface="Arial"/>
                <a:cs typeface="Arial"/>
                <a:sym typeface="Arial"/>
              </a:rPr>
              <a:t> to help you plan a trip. Choose the most efficient path (shortest total time of travel)</a:t>
            </a:r>
            <a:endParaRPr sz="1400" b="0" i="0" u="none" strike="noStrike" cap="none">
              <a:solidFill>
                <a:srgbClr val="000000"/>
              </a:solidFill>
              <a:latin typeface="Arial"/>
              <a:ea typeface="Arial"/>
              <a:cs typeface="Arial"/>
              <a:sym typeface="Arial"/>
            </a:endParaRPr>
          </a:p>
        </p:txBody>
      </p:sp>
      <p:sp>
        <p:nvSpPr>
          <p:cNvPr id="422" name="Google Shape;422;p20"/>
          <p:cNvSpPr txBox="1"/>
          <p:nvPr/>
        </p:nvSpPr>
        <p:spPr>
          <a:xfrm>
            <a:off x="193675" y="1443975"/>
            <a:ext cx="5630100" cy="2895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Trip 1</a:t>
            </a:r>
            <a:r>
              <a:rPr lang="en-US" sz="1400" b="0" i="0" u="none" strike="noStrike" cap="none">
                <a:solidFill>
                  <a:srgbClr val="000000"/>
                </a:solidFill>
                <a:latin typeface="Arial"/>
                <a:ea typeface="Arial"/>
                <a:cs typeface="Arial"/>
                <a:sym typeface="Arial"/>
              </a:rPr>
              <a:t>: start in Boston, MA; Travel to Detroit, MI &amp; Frankfort, KY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Trip 2</a:t>
            </a:r>
            <a:r>
              <a:rPr lang="en-US" sz="1400" b="0" i="0" u="none" strike="noStrike" cap="none">
                <a:solidFill>
                  <a:srgbClr val="000000"/>
                </a:solidFill>
                <a:latin typeface="Arial"/>
                <a:ea typeface="Arial"/>
                <a:cs typeface="Arial"/>
                <a:sym typeface="Arial"/>
              </a:rPr>
              <a:t>: </a:t>
            </a:r>
            <a:r>
              <a:rPr lang="en-US" sz="1400" b="0" i="0" u="none" strike="noStrike" cap="none">
                <a:solidFill>
                  <a:schemeClr val="dk1"/>
                </a:solidFill>
                <a:latin typeface="Arial"/>
                <a:ea typeface="Arial"/>
                <a:cs typeface="Arial"/>
                <a:sym typeface="Arial"/>
              </a:rPr>
              <a:t>start in Boston, MA;Travel to Detroit, MI, Frankfort, KY &amp; Evanston, IL</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Trip 3</a:t>
            </a:r>
            <a:r>
              <a:rPr lang="en-US" sz="1400" b="0" i="0" u="none" strike="noStrike" cap="none">
                <a:solidFill>
                  <a:schemeClr val="dk1"/>
                </a:solidFill>
                <a:latin typeface="Arial"/>
                <a:ea typeface="Arial"/>
                <a:cs typeface="Arial"/>
                <a:sym typeface="Arial"/>
              </a:rPr>
              <a:t>: start in Boston, MA;Travel to Detroit, MI, Frankfort, KY, &amp; Evanston, IL</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Trip 4</a:t>
            </a:r>
            <a:r>
              <a:rPr lang="en-US" sz="1400" b="0" i="0" u="none" strike="noStrike" cap="none">
                <a:solidFill>
                  <a:schemeClr val="dk1"/>
                </a:solidFill>
                <a:latin typeface="Arial"/>
                <a:ea typeface="Arial"/>
                <a:cs typeface="Arial"/>
                <a:sym typeface="Arial"/>
              </a:rPr>
              <a:t>: start in Boston, MA;Travel to Detroit, MI, Frankfort, KY, Evanston, IL &amp; Gulfport, MS</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1000"/>
              </a:spcBef>
              <a:spcAft>
                <a:spcPts val="1000"/>
              </a:spcAft>
              <a:buClr>
                <a:schemeClr val="dk1"/>
              </a:buClr>
              <a:buSzPts val="1100"/>
              <a:buFont typeface="Arial"/>
              <a:buNone/>
            </a:pPr>
            <a:r>
              <a:rPr lang="en-US" sz="1400" b="1" i="0" u="none" strike="noStrike" cap="none">
                <a:solidFill>
                  <a:schemeClr val="dk1"/>
                </a:solidFill>
                <a:latin typeface="Arial"/>
                <a:ea typeface="Arial"/>
                <a:cs typeface="Arial"/>
                <a:sym typeface="Arial"/>
              </a:rPr>
              <a:t>Trip 5</a:t>
            </a:r>
            <a:r>
              <a:rPr lang="en-US" sz="1400" b="0" i="0" u="none" strike="noStrike" cap="none">
                <a:solidFill>
                  <a:schemeClr val="dk1"/>
                </a:solidFill>
                <a:latin typeface="Arial"/>
                <a:ea typeface="Arial"/>
                <a:cs typeface="Arial"/>
                <a:sym typeface="Arial"/>
              </a:rPr>
              <a:t>: start in Boston, MA;Travel to Detroit, MI, Frankfort, KY, Evanston, IL, Gulfport, MS &amp; Toronto, Canada</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0" end="0"/>
                                            </p:txEl>
                                          </p:spTgt>
                                        </p:tgtEl>
                                        <p:attrNameLst>
                                          <p:attrName>style.visibility</p:attrName>
                                        </p:attrNameLst>
                                      </p:cBhvr>
                                      <p:to>
                                        <p:strVal val="visible"/>
                                      </p:to>
                                    </p:set>
                                    <p:anim calcmode="lin" valueType="num">
                                      <p:cBhvr additive="base">
                                        <p:cTn id="12"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1" end="1"/>
                                            </p:txEl>
                                          </p:spTgt>
                                        </p:tgtEl>
                                        <p:attrNameLst>
                                          <p:attrName>style.visibility</p:attrName>
                                        </p:attrNameLst>
                                      </p:cBhvr>
                                      <p:to>
                                        <p:strVal val="visible"/>
                                      </p:to>
                                    </p:set>
                                    <p:anim calcmode="lin" valueType="num">
                                      <p:cBhvr additive="base">
                                        <p:cTn id="17"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2" end="2"/>
                                            </p:txEl>
                                          </p:spTgt>
                                        </p:tgtEl>
                                        <p:attrNameLst>
                                          <p:attrName>style.visibility</p:attrName>
                                        </p:attrNameLst>
                                      </p:cBhvr>
                                      <p:to>
                                        <p:strVal val="visible"/>
                                      </p:to>
                                    </p:set>
                                    <p:anim calcmode="lin" valueType="num">
                                      <p:cBhvr additive="base">
                                        <p:cTn id="22"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22">
                                            <p:txEl>
                                              <p:pRg st="3" end="3"/>
                                            </p:txEl>
                                          </p:spTgt>
                                        </p:tgtEl>
                                        <p:attrNameLst>
                                          <p:attrName>style.visibility</p:attrName>
                                        </p:attrNameLst>
                                      </p:cBhvr>
                                      <p:to>
                                        <p:strVal val="visible"/>
                                      </p:to>
                                    </p:set>
                                    <p:anim calcmode="lin" valueType="num">
                                      <p:cBhvr additive="base">
                                        <p:cTn id="27"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22">
                                            <p:txEl>
                                              <p:pRg st="4" end="4"/>
                                            </p:txEl>
                                          </p:spTgt>
                                        </p:tgtEl>
                                        <p:attrNameLst>
                                          <p:attrName>style.visibility</p:attrName>
                                        </p:attrNameLst>
                                      </p:cBhvr>
                                      <p:to>
                                        <p:strVal val="visible"/>
                                      </p:to>
                                    </p:set>
                                    <p:anim calcmode="lin" valueType="num">
                                      <p:cBhvr additive="base">
                                        <p:cTn id="32" dur="1000"/>
                                        <p:tgtEl>
                                          <p:spTgt spid="42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22">
                                            <p:txEl>
                                              <p:pRg st="0" end="0"/>
                                            </p:txEl>
                                          </p:spTgt>
                                        </p:tgtEl>
                                        <p:attrNameLst>
                                          <p:attrName>style.visibility</p:attrName>
                                        </p:attrNameLst>
                                      </p:cBhvr>
                                      <p:to>
                                        <p:strVal val="visible"/>
                                      </p:to>
                                    </p:set>
                                    <p:anim calcmode="lin" valueType="num">
                                      <p:cBhvr additive="base">
                                        <p:cTn id="3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22">
                                            <p:txEl>
                                              <p:pRg st="1" end="1"/>
                                            </p:txEl>
                                          </p:spTgt>
                                        </p:tgtEl>
                                        <p:attrNameLst>
                                          <p:attrName>style.visibility</p:attrName>
                                        </p:attrNameLst>
                                      </p:cBhvr>
                                      <p:to>
                                        <p:strVal val="visible"/>
                                      </p:to>
                                    </p:set>
                                    <p:anim calcmode="lin" valueType="num">
                                      <p:cBhvr additive="base">
                                        <p:cTn id="4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422">
                                            <p:txEl>
                                              <p:pRg st="2" end="2"/>
                                            </p:txEl>
                                          </p:spTgt>
                                        </p:tgtEl>
                                        <p:attrNameLst>
                                          <p:attrName>style.visibility</p:attrName>
                                        </p:attrNameLst>
                                      </p:cBhvr>
                                      <p:to>
                                        <p:strVal val="visible"/>
                                      </p:to>
                                    </p:set>
                                    <p:anim calcmode="lin" valueType="num">
                                      <p:cBhvr additive="base">
                                        <p:cTn id="4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22">
                                            <p:txEl>
                                              <p:pRg st="3" end="3"/>
                                            </p:txEl>
                                          </p:spTgt>
                                        </p:tgtEl>
                                        <p:attrNameLst>
                                          <p:attrName>style.visibility</p:attrName>
                                        </p:attrNameLst>
                                      </p:cBhvr>
                                      <p:to>
                                        <p:strVal val="visible"/>
                                      </p:to>
                                    </p:set>
                                    <p:anim calcmode="lin" valueType="num">
                                      <p:cBhvr additive="base">
                                        <p:cTn id="5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422">
                                            <p:txEl>
                                              <p:pRg st="4" end="4"/>
                                            </p:txEl>
                                          </p:spTgt>
                                        </p:tgtEl>
                                        <p:attrNameLst>
                                          <p:attrName>style.visibility</p:attrName>
                                        </p:attrNameLst>
                                      </p:cBhvr>
                                      <p:to>
                                        <p:strVal val="visible"/>
                                      </p:to>
                                    </p:set>
                                    <p:anim calcmode="lin" valueType="num">
                                      <p:cBhvr additive="base">
                                        <p:cTn id="57" dur="1000"/>
                                        <p:tgtEl>
                                          <p:spTgt spid="42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22"/>
                                        </p:tgtEl>
                                        <p:attrNameLst>
                                          <p:attrName>style.visibility</p:attrName>
                                        </p:attrNameLst>
                                      </p:cBhvr>
                                      <p:to>
                                        <p:strVal val="visible"/>
                                      </p:to>
                                    </p:set>
                                    <p:animEffect transition="in" filter="fade">
                                      <p:cBhvr>
                                        <p:cTn id="62" dur="1000"/>
                                        <p:tgtEl>
                                          <p:spTgt spid="42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22">
                                            <p:txEl>
                                              <p:pRg st="0" end="0"/>
                                            </p:txEl>
                                          </p:spTgt>
                                        </p:tgtEl>
                                        <p:attrNameLst>
                                          <p:attrName>style.visibility</p:attrName>
                                        </p:attrNameLst>
                                      </p:cBhvr>
                                      <p:to>
                                        <p:strVal val="visible"/>
                                      </p:to>
                                    </p:set>
                                    <p:anim calcmode="lin" valueType="num">
                                      <p:cBhvr additive="base">
                                        <p:cTn id="6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422">
                                            <p:txEl>
                                              <p:pRg st="1" end="1"/>
                                            </p:txEl>
                                          </p:spTgt>
                                        </p:tgtEl>
                                        <p:attrNameLst>
                                          <p:attrName>style.visibility</p:attrName>
                                        </p:attrNameLst>
                                      </p:cBhvr>
                                      <p:to>
                                        <p:strVal val="visible"/>
                                      </p:to>
                                    </p:set>
                                    <p:anim calcmode="lin" valueType="num">
                                      <p:cBhvr additive="base">
                                        <p:cTn id="7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422">
                                            <p:txEl>
                                              <p:pRg st="2" end="2"/>
                                            </p:txEl>
                                          </p:spTgt>
                                        </p:tgtEl>
                                        <p:attrNameLst>
                                          <p:attrName>style.visibility</p:attrName>
                                        </p:attrNameLst>
                                      </p:cBhvr>
                                      <p:to>
                                        <p:strVal val="visible"/>
                                      </p:to>
                                    </p:set>
                                    <p:anim calcmode="lin" valueType="num">
                                      <p:cBhvr additive="base">
                                        <p:cTn id="7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nodeType="clickEffect">
                                  <p:stCondLst>
                                    <p:cond delay="0"/>
                                  </p:stCondLst>
                                  <p:childTnLst>
                                    <p:set>
                                      <p:cBhvr>
                                        <p:cTn id="81" dur="1" fill="hold">
                                          <p:stCondLst>
                                            <p:cond delay="0"/>
                                          </p:stCondLst>
                                        </p:cTn>
                                        <p:tgtEl>
                                          <p:spTgt spid="422">
                                            <p:txEl>
                                              <p:pRg st="3" end="3"/>
                                            </p:txEl>
                                          </p:spTgt>
                                        </p:tgtEl>
                                        <p:attrNameLst>
                                          <p:attrName>style.visibility</p:attrName>
                                        </p:attrNameLst>
                                      </p:cBhvr>
                                      <p:to>
                                        <p:strVal val="visible"/>
                                      </p:to>
                                    </p:set>
                                    <p:anim calcmode="lin" valueType="num">
                                      <p:cBhvr additive="base">
                                        <p:cTn id="8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422">
                                            <p:txEl>
                                              <p:pRg st="4" end="4"/>
                                            </p:txEl>
                                          </p:spTgt>
                                        </p:tgtEl>
                                        <p:attrNameLst>
                                          <p:attrName>style.visibility</p:attrName>
                                        </p:attrNameLst>
                                      </p:cBhvr>
                                      <p:to>
                                        <p:strVal val="visible"/>
                                      </p:to>
                                    </p:set>
                                    <p:anim calcmode="lin" valueType="num">
                                      <p:cBhvr additive="base">
                                        <p:cTn id="87" dur="1000"/>
                                        <p:tgtEl>
                                          <p:spTgt spid="422">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1"/>
          <p:cNvSpPr txBox="1"/>
          <p:nvPr/>
        </p:nvSpPr>
        <p:spPr>
          <a:xfrm>
            <a:off x="284086" y="329999"/>
            <a:ext cx="5672831"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Guidelines</a:t>
            </a:r>
            <a:endParaRPr/>
          </a:p>
          <a:p>
            <a:pPr marL="0" marR="0" lvl="0" indent="0" algn="l" rtl="0">
              <a:lnSpc>
                <a:spcPct val="100000"/>
              </a:lnSpc>
              <a:spcBef>
                <a:spcPts val="0"/>
              </a:spcBef>
              <a:spcAft>
                <a:spcPts val="0"/>
              </a:spcAft>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Now head to the quantum solver developed by Geering Up, and see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how you performed against the quantum annealer!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8" name="Google Shape;428;p21"/>
          <p:cNvPicPr preferRelativeResize="0"/>
          <p:nvPr/>
        </p:nvPicPr>
        <p:blipFill rotWithShape="1">
          <a:blip r:embed="rId3">
            <a:alphaModFix amt="18000"/>
          </a:blip>
          <a:srcRect/>
          <a:stretch/>
        </p:blipFill>
        <p:spPr>
          <a:xfrm>
            <a:off x="6086195" y="0"/>
            <a:ext cx="3057805" cy="5143500"/>
          </a:xfrm>
          <a:prstGeom prst="rect">
            <a:avLst/>
          </a:prstGeom>
          <a:noFill/>
          <a:ln>
            <a:noFill/>
          </a:ln>
        </p:spPr>
      </p:pic>
      <p:sp>
        <p:nvSpPr>
          <p:cNvPr id="429" name="Google Shape;429;p21"/>
          <p:cNvSpPr txBox="1">
            <a:spLocks noGrp="1"/>
          </p:cNvSpPr>
          <p:nvPr>
            <p:ph type="body" idx="1"/>
          </p:nvPr>
        </p:nvSpPr>
        <p:spPr>
          <a:xfrm>
            <a:off x="6196613" y="439500"/>
            <a:ext cx="2663301"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solidFill>
                  <a:schemeClr val="dk1"/>
                </a:solidFill>
              </a:rPr>
              <a:t>Interactive Exercise</a:t>
            </a:r>
            <a:endParaRPr/>
          </a:p>
        </p:txBody>
      </p:sp>
      <p:pic>
        <p:nvPicPr>
          <p:cNvPr id="430" name="Google Shape;430;p21" descr="A picture containing text, pool ball, vector graphics&#10;&#10;Description automatically generated"/>
          <p:cNvPicPr preferRelativeResize="0"/>
          <p:nvPr/>
        </p:nvPicPr>
        <p:blipFill rotWithShape="1">
          <a:blip r:embed="rId4">
            <a:alphaModFix/>
          </a:blip>
          <a:srcRect/>
          <a:stretch/>
        </p:blipFill>
        <p:spPr>
          <a:xfrm>
            <a:off x="575582" y="3289002"/>
            <a:ext cx="1381112" cy="1625557"/>
          </a:xfrm>
          <a:prstGeom prst="rect">
            <a:avLst/>
          </a:prstGeom>
          <a:noFill/>
          <a:ln>
            <a:noFill/>
          </a:ln>
        </p:spPr>
      </p:pic>
      <p:sp>
        <p:nvSpPr>
          <p:cNvPr id="431" name="Google Shape;431;p21"/>
          <p:cNvSpPr/>
          <p:nvPr/>
        </p:nvSpPr>
        <p:spPr>
          <a:xfrm>
            <a:off x="1776673" y="1929279"/>
            <a:ext cx="2635529" cy="1720803"/>
          </a:xfrm>
          <a:prstGeom prst="wedgeEllipseCallout">
            <a:avLst>
              <a:gd name="adj1" fmla="val -46097"/>
              <a:gd name="adj2" fmla="val 56825"/>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We haven’t learned about a </a:t>
            </a:r>
            <a:r>
              <a:rPr lang="en-US" sz="1400" b="0" i="1" u="none" strike="noStrike" cap="none">
                <a:solidFill>
                  <a:schemeClr val="dk1"/>
                </a:solidFill>
                <a:latin typeface="Arial"/>
                <a:ea typeface="Arial"/>
                <a:cs typeface="Arial"/>
                <a:sym typeface="Arial"/>
              </a:rPr>
              <a:t>quantum annealer </a:t>
            </a:r>
            <a:r>
              <a:rPr lang="en-US" sz="1400" b="0" i="0" u="none" strike="noStrike" cap="none">
                <a:solidFill>
                  <a:schemeClr val="dk1"/>
                </a:solidFill>
                <a:latin typeface="Arial"/>
                <a:ea typeface="Arial"/>
                <a:cs typeface="Arial"/>
                <a:sym typeface="Arial"/>
              </a:rPr>
              <a:t>yet, but this is what we’ll be looking at in the next section. </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3"/>
          <p:cNvSpPr txBox="1"/>
          <p:nvPr/>
        </p:nvSpPr>
        <p:spPr>
          <a:xfrm>
            <a:off x="414215" y="733382"/>
            <a:ext cx="5142523" cy="4708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sng" strike="noStrike" cap="none">
                <a:solidFill>
                  <a:srgbClr val="000000"/>
                </a:solidFill>
                <a:latin typeface="Arial"/>
                <a:ea typeface="Arial"/>
                <a:cs typeface="Arial"/>
                <a:sym typeface="Arial"/>
              </a:rPr>
              <a:t>Action Items</a:t>
            </a:r>
            <a:endParaRPr/>
          </a:p>
          <a:p>
            <a:pPr marL="0" marR="0" lvl="0" indent="0" algn="l" rtl="0">
              <a:lnSpc>
                <a:spcPct val="100000"/>
              </a:lnSpc>
              <a:spcBef>
                <a:spcPts val="0"/>
              </a:spcBef>
              <a:spcAft>
                <a:spcPts val="0"/>
              </a:spcAft>
              <a:buNone/>
            </a:pPr>
            <a:endParaRPr sz="12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92D050"/>
                </a:solidFill>
                <a:latin typeface="Arial"/>
                <a:ea typeface="Arial"/>
                <a:cs typeface="Arial"/>
                <a:sym typeface="Arial"/>
              </a:rPr>
              <a:t>1. Dragon’s Den Pitches (after lunch) : 60 second pitch presentation per group (Zhanna)</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 </a:t>
            </a:r>
            <a:r>
              <a:rPr lang="en-US" sz="1200" b="0" i="0" u="none" strike="noStrike" cap="none">
                <a:solidFill>
                  <a:srgbClr val="FF0000"/>
                </a:solidFill>
                <a:latin typeface="Arial"/>
                <a:ea typeface="Arial"/>
                <a:cs typeface="Arial"/>
                <a:sym typeface="Arial"/>
              </a:rPr>
              <a:t>Develop interactive slides to introduce ongoing QC hardware research of IBM, Google, and Microsoft teams. Cover established: ion-trap, superconducting as well as new (topological qubits) and achievements</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3. </a:t>
            </a:r>
            <a:r>
              <a:rPr lang="en-US" sz="1200" b="0" i="0" u="none" strike="noStrike" cap="none">
                <a:solidFill>
                  <a:srgbClr val="92D050"/>
                </a:solidFill>
                <a:latin typeface="Arial"/>
                <a:ea typeface="Arial"/>
                <a:cs typeface="Arial"/>
                <a:sym typeface="Arial"/>
              </a:rPr>
              <a:t>Develop interactive activity: polarized light experiment. Introduce concept of superposition and basis by stacking polarized filters. (Fernand)</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4</a:t>
            </a:r>
            <a:r>
              <a:rPr lang="en-US" sz="1200" b="0" i="0" u="none" strike="noStrike" cap="none">
                <a:solidFill>
                  <a:srgbClr val="FF0000"/>
                </a:solidFill>
                <a:latin typeface="Arial"/>
                <a:ea typeface="Arial"/>
                <a:cs typeface="Arial"/>
                <a:sym typeface="Arial"/>
              </a:rPr>
              <a:t>. Develop slide deck (5-10s) for </a:t>
            </a:r>
            <a:r>
              <a:rPr lang="en-US" sz="1200" b="0" i="1" u="none" strike="noStrike" cap="none">
                <a:solidFill>
                  <a:srgbClr val="FF0000"/>
                </a:solidFill>
                <a:latin typeface="Arial"/>
                <a:ea typeface="Arial"/>
                <a:cs typeface="Arial"/>
                <a:sym typeface="Arial"/>
              </a:rPr>
              <a:t>qualitative</a:t>
            </a:r>
            <a:r>
              <a:rPr lang="en-US" sz="1200" b="0" i="0" u="none" strike="noStrike" cap="none">
                <a:solidFill>
                  <a:srgbClr val="FF0000"/>
                </a:solidFill>
                <a:latin typeface="Arial"/>
                <a:ea typeface="Arial"/>
                <a:cs typeface="Arial"/>
                <a:sym typeface="Arial"/>
              </a:rPr>
              <a:t>, high-level intro to entanglement and superposition using linear algebra</a:t>
            </a:r>
            <a:br>
              <a:rPr lang="en-US"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?Introduce the Double Slit experiment, teleportation, and the Bell Inequality to get a sense of ‘quantum weirdness’. [not enough time]</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235" name="Google Shape;235;p3"/>
          <p:cNvSpPr txBox="1"/>
          <p:nvPr/>
        </p:nvSpPr>
        <p:spPr>
          <a:xfrm>
            <a:off x="6276854" y="2171250"/>
            <a:ext cx="2452931" cy="80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US" sz="4200" b="1" i="0" u="none" strike="noStrike" cap="none">
                <a:solidFill>
                  <a:srgbClr val="212121"/>
                </a:solidFill>
                <a:latin typeface="Arial"/>
                <a:ea typeface="Arial"/>
                <a:cs typeface="Arial"/>
                <a:sym typeface="Arial"/>
              </a:rPr>
              <a:t>ACTION ITEMS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e5522a285c_0_29"/>
          <p:cNvSpPr txBox="1"/>
          <p:nvPr/>
        </p:nvSpPr>
        <p:spPr>
          <a:xfrm>
            <a:off x="2009455" y="591670"/>
            <a:ext cx="50292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a:solidFill>
                  <a:schemeClr val="lt1"/>
                </a:solidFill>
              </a:rPr>
              <a:t>Quantum Annealing with Ana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2"/>
          <p:cNvSpPr txBox="1"/>
          <p:nvPr/>
        </p:nvSpPr>
        <p:spPr>
          <a:xfrm>
            <a:off x="3460157" y="351693"/>
            <a:ext cx="22236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Quantum Annealing</a:t>
            </a:r>
            <a:endParaRPr/>
          </a:p>
        </p:txBody>
      </p:sp>
      <p:pic>
        <p:nvPicPr>
          <p:cNvPr id="442" name="Google Shape;442;p22"/>
          <p:cNvPicPr preferRelativeResize="0"/>
          <p:nvPr/>
        </p:nvPicPr>
        <p:blipFill rotWithShape="1">
          <a:blip r:embed="rId3">
            <a:alphaModFix/>
          </a:blip>
          <a:srcRect/>
          <a:stretch/>
        </p:blipFill>
        <p:spPr>
          <a:xfrm>
            <a:off x="1714500" y="1152944"/>
            <a:ext cx="5715000" cy="3219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23"/>
          <p:cNvPicPr preferRelativeResize="0"/>
          <p:nvPr/>
        </p:nvPicPr>
        <p:blipFill rotWithShape="1">
          <a:blip r:embed="rId3">
            <a:alphaModFix/>
          </a:blip>
          <a:srcRect/>
          <a:stretch/>
        </p:blipFill>
        <p:spPr>
          <a:xfrm>
            <a:off x="271462" y="1524000"/>
            <a:ext cx="8601075" cy="2095500"/>
          </a:xfrm>
          <a:prstGeom prst="rect">
            <a:avLst/>
          </a:prstGeom>
          <a:noFill/>
          <a:ln>
            <a:noFill/>
          </a:ln>
        </p:spPr>
      </p:pic>
      <p:sp>
        <p:nvSpPr>
          <p:cNvPr id="448" name="Google Shape;448;p23"/>
          <p:cNvSpPr txBox="1"/>
          <p:nvPr/>
        </p:nvSpPr>
        <p:spPr>
          <a:xfrm>
            <a:off x="2773346" y="321547"/>
            <a:ext cx="39549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Single-Qubit Anneal Cycle Workflow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4"/>
          <p:cNvSpPr txBox="1"/>
          <p:nvPr/>
        </p:nvSpPr>
        <p:spPr>
          <a:xfrm>
            <a:off x="1135464" y="1266092"/>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24"/>
          <p:cNvSpPr txBox="1"/>
          <p:nvPr/>
        </p:nvSpPr>
        <p:spPr>
          <a:xfrm>
            <a:off x="1227829" y="0"/>
            <a:ext cx="24032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Many Coupled Qubits</a:t>
            </a:r>
            <a:endParaRPr/>
          </a:p>
        </p:txBody>
      </p:sp>
      <p:sp>
        <p:nvSpPr>
          <p:cNvPr id="455" name="Google Shape;455;p24"/>
          <p:cNvSpPr txBox="1"/>
          <p:nvPr/>
        </p:nvSpPr>
        <p:spPr>
          <a:xfrm>
            <a:off x="1135464" y="1419980"/>
            <a:ext cx="457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56" name="Google Shape;456;p24"/>
          <p:cNvPicPr preferRelativeResize="0"/>
          <p:nvPr/>
        </p:nvPicPr>
        <p:blipFill rotWithShape="1">
          <a:blip r:embed="rId3">
            <a:alphaModFix/>
          </a:blip>
          <a:srcRect/>
          <a:stretch/>
        </p:blipFill>
        <p:spPr>
          <a:xfrm>
            <a:off x="5081119" y="893135"/>
            <a:ext cx="3255250" cy="2717426"/>
          </a:xfrm>
          <a:prstGeom prst="rect">
            <a:avLst/>
          </a:prstGeom>
          <a:noFill/>
          <a:ln>
            <a:noFill/>
          </a:ln>
        </p:spPr>
      </p:pic>
      <p:pic>
        <p:nvPicPr>
          <p:cNvPr id="457" name="Google Shape;457;p24"/>
          <p:cNvPicPr preferRelativeResize="0"/>
          <p:nvPr/>
        </p:nvPicPr>
        <p:blipFill rotWithShape="1">
          <a:blip r:embed="rId4">
            <a:alphaModFix/>
          </a:blip>
          <a:srcRect/>
          <a:stretch/>
        </p:blipFill>
        <p:spPr>
          <a:xfrm>
            <a:off x="807631" y="1525988"/>
            <a:ext cx="3367088" cy="2000250"/>
          </a:xfrm>
          <a:prstGeom prst="rect">
            <a:avLst/>
          </a:prstGeom>
          <a:noFill/>
          <a:ln>
            <a:noFill/>
          </a:ln>
        </p:spPr>
      </p:pic>
      <p:sp>
        <p:nvSpPr>
          <p:cNvPr id="458" name="Google Shape;458;p24"/>
          <p:cNvSpPr txBox="1"/>
          <p:nvPr/>
        </p:nvSpPr>
        <p:spPr>
          <a:xfrm>
            <a:off x="5625370" y="25178"/>
            <a:ext cx="27109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Complex Solution Space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25" descr="Shape&#10;&#10;Description automatically generated with medium confidence"/>
          <p:cNvPicPr preferRelativeResize="0"/>
          <p:nvPr/>
        </p:nvPicPr>
        <p:blipFill rotWithShape="1">
          <a:blip r:embed="rId3">
            <a:alphaModFix/>
          </a:blip>
          <a:srcRect/>
          <a:stretch/>
        </p:blipFill>
        <p:spPr>
          <a:xfrm>
            <a:off x="4882955" y="1568536"/>
            <a:ext cx="3590450" cy="2006428"/>
          </a:xfrm>
          <a:prstGeom prst="rect">
            <a:avLst/>
          </a:prstGeom>
          <a:noFill/>
          <a:ln>
            <a:noFill/>
          </a:ln>
        </p:spPr>
      </p:pic>
      <p:sp>
        <p:nvSpPr>
          <p:cNvPr id="464" name="Google Shape;464;p25"/>
          <p:cNvSpPr txBox="1"/>
          <p:nvPr/>
        </p:nvSpPr>
        <p:spPr>
          <a:xfrm>
            <a:off x="585534" y="232648"/>
            <a:ext cx="3590450" cy="46782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How quantum annealing works: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A real-life problem is mathematically formulated</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The problem is converted into bias and coupling strengths for qubit arrays on the QPU</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The system begins in a ground state; then, the problem Hamiltonian is introduced</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The system is allowed to evolve in time</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Measurement is performed to determine a solution</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The ground state energy represents the solution to your problem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26"/>
          <p:cNvPicPr preferRelativeResize="0"/>
          <p:nvPr/>
        </p:nvPicPr>
        <p:blipFill rotWithShape="1">
          <a:blip r:embed="rId3">
            <a:alphaModFix/>
          </a:blip>
          <a:srcRect/>
          <a:stretch/>
        </p:blipFill>
        <p:spPr>
          <a:xfrm>
            <a:off x="1311592" y="856519"/>
            <a:ext cx="6505575" cy="3952875"/>
          </a:xfrm>
          <a:prstGeom prst="rect">
            <a:avLst/>
          </a:prstGeom>
          <a:noFill/>
          <a:ln>
            <a:noFill/>
          </a:ln>
        </p:spPr>
      </p:pic>
      <p:sp>
        <p:nvSpPr>
          <p:cNvPr id="470" name="Google Shape;470;p26"/>
          <p:cNvSpPr txBox="1"/>
          <p:nvPr/>
        </p:nvSpPr>
        <p:spPr>
          <a:xfrm>
            <a:off x="3306268" y="318866"/>
            <a:ext cx="253146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QPU System Evolution</a:t>
            </a:r>
            <a:endParaRPr/>
          </a:p>
        </p:txBody>
      </p:sp>
      <p:pic>
        <p:nvPicPr>
          <p:cNvPr id="471" name="Google Shape;471;p26"/>
          <p:cNvPicPr preferRelativeResize="0"/>
          <p:nvPr/>
        </p:nvPicPr>
        <p:blipFill rotWithShape="1">
          <a:blip r:embed="rId4">
            <a:alphaModFix/>
          </a:blip>
          <a:srcRect/>
          <a:stretch/>
        </p:blipFill>
        <p:spPr>
          <a:xfrm>
            <a:off x="3748086" y="1250132"/>
            <a:ext cx="1647825" cy="619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27"/>
          <p:cNvPicPr preferRelativeResize="0"/>
          <p:nvPr/>
        </p:nvPicPr>
        <p:blipFill rotWithShape="1">
          <a:blip r:embed="rId3">
            <a:alphaModFix/>
          </a:blip>
          <a:srcRect/>
          <a:stretch/>
        </p:blipFill>
        <p:spPr>
          <a:xfrm>
            <a:off x="1188720" y="614362"/>
            <a:ext cx="6819900" cy="3914775"/>
          </a:xfrm>
          <a:prstGeom prst="rect">
            <a:avLst/>
          </a:prstGeom>
          <a:noFill/>
          <a:ln>
            <a:noFill/>
          </a:ln>
        </p:spPr>
      </p:pic>
      <p:pic>
        <p:nvPicPr>
          <p:cNvPr id="477" name="Google Shape;477;p27"/>
          <p:cNvPicPr preferRelativeResize="0"/>
          <p:nvPr/>
        </p:nvPicPr>
        <p:blipFill rotWithShape="1">
          <a:blip r:embed="rId4">
            <a:alphaModFix/>
          </a:blip>
          <a:srcRect/>
          <a:stretch/>
        </p:blipFill>
        <p:spPr>
          <a:xfrm>
            <a:off x="1190625" y="606742"/>
            <a:ext cx="6800850" cy="3924300"/>
          </a:xfrm>
          <a:prstGeom prst="rect">
            <a:avLst/>
          </a:prstGeom>
          <a:noFill/>
          <a:ln>
            <a:noFill/>
          </a:ln>
        </p:spPr>
      </p:pic>
      <p:grpSp>
        <p:nvGrpSpPr>
          <p:cNvPr id="478" name="Google Shape;478;p27"/>
          <p:cNvGrpSpPr/>
          <p:nvPr/>
        </p:nvGrpSpPr>
        <p:grpSpPr>
          <a:xfrm>
            <a:off x="3649980" y="2804993"/>
            <a:ext cx="1685077" cy="898327"/>
            <a:chOff x="3649980" y="2804993"/>
            <a:chExt cx="1685077" cy="898327"/>
          </a:xfrm>
        </p:grpSpPr>
        <p:sp>
          <p:nvSpPr>
            <p:cNvPr id="479" name="Google Shape;479;p27"/>
            <p:cNvSpPr/>
            <p:nvPr/>
          </p:nvSpPr>
          <p:spPr>
            <a:xfrm>
              <a:off x="4282440" y="3108960"/>
              <a:ext cx="632460" cy="594360"/>
            </a:xfrm>
            <a:prstGeom prst="ellipse">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27"/>
            <p:cNvSpPr txBox="1"/>
            <p:nvPr/>
          </p:nvSpPr>
          <p:spPr>
            <a:xfrm>
              <a:off x="3649980" y="2804993"/>
              <a:ext cx="168507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Avoided crossing</a:t>
              </a:r>
              <a:endParaRPr/>
            </a:p>
          </p:txBody>
        </p:sp>
      </p:grpSp>
      <p:pic>
        <p:nvPicPr>
          <p:cNvPr id="481" name="Google Shape;481;p27"/>
          <p:cNvPicPr preferRelativeResize="0"/>
          <p:nvPr/>
        </p:nvPicPr>
        <p:blipFill rotWithShape="1">
          <a:blip r:embed="rId5">
            <a:alphaModFix/>
          </a:blip>
          <a:srcRect/>
          <a:stretch/>
        </p:blipFill>
        <p:spPr>
          <a:xfrm>
            <a:off x="1204912" y="604837"/>
            <a:ext cx="6734175" cy="3924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500"/>
                                        <p:tgtEl>
                                          <p:spTgt spid="4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8"/>
                                        </p:tgtEl>
                                        <p:attrNameLst>
                                          <p:attrName>style.visibility</p:attrName>
                                        </p:attrNameLst>
                                      </p:cBhvr>
                                      <p:to>
                                        <p:strVal val="visible"/>
                                      </p:to>
                                    </p:set>
                                    <p:anim calcmode="lin" valueType="num">
                                      <p:cBhvr additive="base">
                                        <p:cTn id="12" dur="500"/>
                                        <p:tgtEl>
                                          <p:spTgt spid="47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
                                        </p:tgtEl>
                                        <p:attrNameLst>
                                          <p:attrName>style.visibility</p:attrName>
                                        </p:attrNameLst>
                                      </p:cBhvr>
                                      <p:to>
                                        <p:strVal val="visible"/>
                                      </p:to>
                                    </p:set>
                                    <p:animEffect transition="in" filter="fade">
                                      <p:cBhvr>
                                        <p:cTn id="17"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8"/>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t>What problems</a:t>
            </a:r>
            <a:endParaRPr/>
          </a:p>
          <a:p>
            <a:pPr marL="457200" lvl="0" indent="-228600" algn="ctr" rtl="0">
              <a:lnSpc>
                <a:spcPct val="100000"/>
              </a:lnSpc>
              <a:spcBef>
                <a:spcPts val="360"/>
              </a:spcBef>
              <a:spcAft>
                <a:spcPts val="0"/>
              </a:spcAft>
              <a:buSzPts val="1800"/>
              <a:buNone/>
            </a:pPr>
            <a:r>
              <a:rPr lang="en-US"/>
              <a:t>can be mapped? </a:t>
            </a:r>
            <a:endParaRPr/>
          </a:p>
        </p:txBody>
      </p:sp>
      <p:sp>
        <p:nvSpPr>
          <p:cNvPr id="487" name="Google Shape;487;p28"/>
          <p:cNvSpPr txBox="1"/>
          <p:nvPr/>
        </p:nvSpPr>
        <p:spPr>
          <a:xfrm>
            <a:off x="178740" y="660479"/>
            <a:ext cx="198644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Optimization Problems</a:t>
            </a:r>
            <a:endParaRPr/>
          </a:p>
          <a:p>
            <a:pPr marL="0" marR="0" lvl="0" indent="0" algn="l" rtl="0">
              <a:lnSpc>
                <a:spcPct val="100000"/>
              </a:lnSpc>
              <a:spcBef>
                <a:spcPts val="0"/>
              </a:spcBef>
              <a:spcAft>
                <a:spcPts val="0"/>
              </a:spcAft>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28"/>
          <p:cNvSpPr txBox="1"/>
          <p:nvPr/>
        </p:nvSpPr>
        <p:spPr>
          <a:xfrm>
            <a:off x="87300" y="1137533"/>
            <a:ext cx="5953650" cy="49859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Where the best solution out of many possible combinations needs to be found. This can be treated like an energy minimization problem.</a:t>
            </a:r>
            <a:endParaRPr/>
          </a:p>
          <a:p>
            <a:pPr marL="0" marR="0" lvl="0" indent="0" algn="l" rtl="0">
              <a:lnSpc>
                <a:spcPct val="100000"/>
              </a:lnSpc>
              <a:spcBef>
                <a:spcPts val="0"/>
              </a:spcBef>
              <a:spcAft>
                <a:spcPts val="0"/>
              </a:spcAft>
              <a:buNone/>
            </a:pPr>
            <a:endParaRPr sz="12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Common problems include scheduling, traveling salesman, sudoku</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Sampling Problems</a:t>
            </a:r>
            <a:endParaRPr/>
          </a:p>
          <a:p>
            <a:pPr marL="0" marR="0" lvl="0" indent="0" algn="l" rtl="0">
              <a:lnSpc>
                <a:spcPct val="100000"/>
              </a:lnSpc>
              <a:spcBef>
                <a:spcPts val="0"/>
              </a:spcBef>
              <a:spcAft>
                <a:spcPts val="0"/>
              </a:spcAft>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Sampling from low-energy can be useful for machine learning problems where you want to build a probabilistic model of reality. </a:t>
            </a:r>
            <a:endParaRPr/>
          </a:p>
          <a:p>
            <a:pPr marL="0" marR="0" lvl="0" indent="0" algn="l" rtl="0">
              <a:lnSpc>
                <a:spcPct val="100000"/>
              </a:lnSpc>
              <a:spcBef>
                <a:spcPts val="0"/>
              </a:spcBef>
              <a:spcAft>
                <a:spcPts val="0"/>
              </a:spcAft>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Common problems include most machine learning and AI applications used in mobile applications, commerce, defense, etc.</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e5522a285c_0_2"/>
          <p:cNvSpPr txBox="1"/>
          <p:nvPr/>
        </p:nvSpPr>
        <p:spPr>
          <a:xfrm>
            <a:off x="3223477" y="660750"/>
            <a:ext cx="2654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a:solidFill>
                  <a:schemeClr val="lt1"/>
                </a:solidFill>
              </a:rPr>
              <a:t>Check - In</a:t>
            </a:r>
            <a:endParaRPr/>
          </a:p>
        </p:txBody>
      </p:sp>
      <p:sp>
        <p:nvSpPr>
          <p:cNvPr id="494" name="Google Shape;494;ge5522a285c_0_2"/>
          <p:cNvSpPr txBox="1"/>
          <p:nvPr/>
        </p:nvSpPr>
        <p:spPr>
          <a:xfrm>
            <a:off x="440845" y="1368761"/>
            <a:ext cx="8262300" cy="224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t>On the scales below, annotate where on the scale how you are feeling based on the following prompt.</a:t>
            </a:r>
            <a:endParaRPr/>
          </a:p>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r>
              <a:rPr lang="en-US" sz="1600" b="1"/>
              <a:t>“I understand .. what kinds of problems quantum annealing is used to solve”</a:t>
            </a: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r>
              <a:rPr lang="en-US" sz="1600" b="1"/>
              <a:t>“I understand...how quantum annealing maps mathematical problems to hardware”</a:t>
            </a:r>
            <a:endParaRPr sz="1600" b="1"/>
          </a:p>
        </p:txBody>
      </p:sp>
      <p:cxnSp>
        <p:nvCxnSpPr>
          <p:cNvPr id="495" name="Google Shape;495;ge5522a285c_0_2"/>
          <p:cNvCxnSpPr/>
          <p:nvPr/>
        </p:nvCxnSpPr>
        <p:spPr>
          <a:xfrm rot="10800000" flipH="1">
            <a:off x="975825" y="2649225"/>
            <a:ext cx="7259100" cy="12600"/>
          </a:xfrm>
          <a:prstGeom prst="straightConnector1">
            <a:avLst/>
          </a:prstGeom>
          <a:noFill/>
          <a:ln w="38100" cap="flat" cmpd="sng">
            <a:solidFill>
              <a:schemeClr val="dk2"/>
            </a:solidFill>
            <a:prstDash val="solid"/>
            <a:round/>
            <a:headEnd type="triangle" w="med" len="med"/>
            <a:tailEnd type="triangle" w="med" len="med"/>
          </a:ln>
        </p:spPr>
      </p:cxnSp>
      <p:cxnSp>
        <p:nvCxnSpPr>
          <p:cNvPr id="496" name="Google Shape;496;ge5522a285c_0_2"/>
          <p:cNvCxnSpPr/>
          <p:nvPr/>
        </p:nvCxnSpPr>
        <p:spPr>
          <a:xfrm rot="10800000" flipH="1">
            <a:off x="975825" y="4325625"/>
            <a:ext cx="7259100" cy="12600"/>
          </a:xfrm>
          <a:prstGeom prst="straightConnector1">
            <a:avLst/>
          </a:prstGeom>
          <a:noFill/>
          <a:ln w="38100" cap="flat" cmpd="sng">
            <a:solidFill>
              <a:schemeClr val="dk2"/>
            </a:solidFill>
            <a:prstDash val="solid"/>
            <a:round/>
            <a:headEnd type="triangle" w="med" len="med"/>
            <a:tailEnd type="triangle" w="med" len="med"/>
          </a:ln>
        </p:spPr>
      </p:cxnSp>
      <p:sp>
        <p:nvSpPr>
          <p:cNvPr id="497" name="Google Shape;497;ge5522a285c_0_2"/>
          <p:cNvSpPr txBox="1"/>
          <p:nvPr/>
        </p:nvSpPr>
        <p:spPr>
          <a:xfrm>
            <a:off x="495475" y="2570125"/>
            <a:ext cx="309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1</a:t>
            </a:r>
            <a:endParaRPr b="1"/>
          </a:p>
          <a:p>
            <a:pPr marL="0" lvl="0" indent="0" algn="l" rtl="0">
              <a:spcBef>
                <a:spcPts val="0"/>
              </a:spcBef>
              <a:spcAft>
                <a:spcPts val="0"/>
              </a:spcAft>
              <a:buNone/>
            </a:pPr>
            <a:r>
              <a:rPr lang="en-US" sz="1000" i="1"/>
              <a:t>(what did you just talk about..?)</a:t>
            </a:r>
            <a:endParaRPr sz="1000" i="1"/>
          </a:p>
        </p:txBody>
      </p:sp>
      <p:sp>
        <p:nvSpPr>
          <p:cNvPr id="498" name="Google Shape;498;ge5522a285c_0_2"/>
          <p:cNvSpPr txBox="1"/>
          <p:nvPr/>
        </p:nvSpPr>
        <p:spPr>
          <a:xfrm>
            <a:off x="5615325" y="25308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
        <p:nvSpPr>
          <p:cNvPr id="499" name="Google Shape;499;ge5522a285c_0_2"/>
          <p:cNvSpPr txBox="1"/>
          <p:nvPr/>
        </p:nvSpPr>
        <p:spPr>
          <a:xfrm>
            <a:off x="571675" y="4246525"/>
            <a:ext cx="309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1</a:t>
            </a:r>
            <a:endParaRPr b="1"/>
          </a:p>
          <a:p>
            <a:pPr marL="0" lvl="0" indent="0" algn="l" rtl="0">
              <a:spcBef>
                <a:spcPts val="0"/>
              </a:spcBef>
              <a:spcAft>
                <a:spcPts val="0"/>
              </a:spcAft>
              <a:buNone/>
            </a:pPr>
            <a:r>
              <a:rPr lang="en-US" sz="1000" i="1"/>
              <a:t>(what did you just talk about..?)</a:t>
            </a:r>
            <a:endParaRPr sz="1000" i="1"/>
          </a:p>
        </p:txBody>
      </p:sp>
      <p:sp>
        <p:nvSpPr>
          <p:cNvPr id="500" name="Google Shape;500;ge5522a285c_0_2"/>
          <p:cNvSpPr txBox="1"/>
          <p:nvPr/>
        </p:nvSpPr>
        <p:spPr>
          <a:xfrm>
            <a:off x="5539125" y="42072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9"/>
          <p:cNvSpPr txBox="1"/>
          <p:nvPr/>
        </p:nvSpPr>
        <p:spPr>
          <a:xfrm>
            <a:off x="796767" y="335414"/>
            <a:ext cx="75504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Guided Activity: Zero Sum Subsets with Zhanna</a:t>
            </a:r>
            <a:endParaRPr/>
          </a:p>
        </p:txBody>
      </p:sp>
      <p:sp>
        <p:nvSpPr>
          <p:cNvPr id="506" name="Google Shape;506;p29"/>
          <p:cNvSpPr txBox="1"/>
          <p:nvPr/>
        </p:nvSpPr>
        <p:spPr>
          <a:xfrm>
            <a:off x="1149084" y="1819922"/>
            <a:ext cx="68457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Take a second to navigate to the link provided and complete the interactive activity inside your breakout rooms. An instructor will be available to guide you should you experience problems! </a:t>
            </a:r>
            <a:endParaRPr dirty="0"/>
          </a:p>
          <a:p>
            <a:pPr marL="0" marR="0" lvl="0" indent="0" algn="ctr"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sp>
        <p:nvSpPr>
          <p:cNvPr id="240" name="Google Shape;240;p4"/>
          <p:cNvSpPr txBox="1"/>
          <p:nvPr/>
        </p:nvSpPr>
        <p:spPr>
          <a:xfrm>
            <a:off x="414215" y="733382"/>
            <a:ext cx="5142523" cy="6001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sng" strike="noStrike" cap="none">
                <a:solidFill>
                  <a:schemeClr val="dk1"/>
                </a:solidFill>
                <a:latin typeface="Arial"/>
                <a:ea typeface="Arial"/>
                <a:cs typeface="Arial"/>
                <a:sym typeface="Arial"/>
              </a:rPr>
              <a:t>Action Items</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 </a:t>
            </a:r>
            <a:r>
              <a:rPr lang="en-US" sz="1200" b="0" i="0" u="none" strike="noStrike" cap="none">
                <a:solidFill>
                  <a:srgbClr val="FF0000"/>
                </a:solidFill>
                <a:latin typeface="Arial"/>
                <a:ea typeface="Arial"/>
                <a:cs typeface="Arial"/>
                <a:sym typeface="Arial"/>
              </a:rPr>
              <a:t>Develop interactive notebook that introduces Bloch sphere and state representation, beyond the simple ‘u,d,l,r’ that has been used previously. </a:t>
            </a:r>
            <a:r>
              <a:rPr lang="en-US" sz="1200" b="0" i="1" u="none" strike="noStrike" cap="none">
                <a:solidFill>
                  <a:schemeClr val="dk1"/>
                </a:solidFill>
                <a:latin typeface="Arial"/>
                <a:ea typeface="Arial"/>
                <a:cs typeface="Arial"/>
                <a:sym typeface="Arial"/>
              </a:rPr>
              <a:t>This can be animated using the Bloch sphere package. </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1" u="none" strike="noStrike" cap="none">
                <a:solidFill>
                  <a:schemeClr val="dk1"/>
                </a:solidFill>
                <a:latin typeface="Arial"/>
                <a:ea typeface="Arial"/>
                <a:cs typeface="Arial"/>
                <a:sym typeface="Arial"/>
              </a:rPr>
              <a:t>2. </a:t>
            </a:r>
            <a:r>
              <a:rPr lang="en-US" sz="1200" b="0" i="0" u="none" strike="noStrike" cap="none">
                <a:solidFill>
                  <a:srgbClr val="FF0000"/>
                </a:solidFill>
                <a:latin typeface="Arial"/>
                <a:ea typeface="Arial"/>
                <a:cs typeface="Arial"/>
                <a:sym typeface="Arial"/>
              </a:rPr>
              <a:t>Develop interactive notebook for introduction to single and two-qubit quantum gates. Explain layout of quantum circuits and give 15-20 mins exploration time on the IBMQ Circuit Composer. </a:t>
            </a:r>
            <a:endParaRPr/>
          </a:p>
          <a:p>
            <a:pPr marL="0" marR="0" lvl="0" indent="0" algn="l" rtl="0">
              <a:lnSpc>
                <a:spcPct val="100000"/>
              </a:lnSpc>
              <a:spcBef>
                <a:spcPts val="0"/>
              </a:spcBef>
              <a:spcAft>
                <a:spcPts val="0"/>
              </a:spcAft>
              <a:buNone/>
            </a:pPr>
            <a:endParaRPr sz="1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3. Develop slide deck (max 5s) for challenge (single or group) activity to solve, using the circuit composer, a set of increasingly tricky circuit challenges. </a:t>
            </a:r>
            <a:r>
              <a:rPr lang="en-US" sz="1200" b="0" i="0" u="none" strike="noStrike" cap="none">
                <a:solidFill>
                  <a:schemeClr val="dk1"/>
                </a:solidFill>
                <a:latin typeface="Arial"/>
                <a:ea typeface="Arial"/>
                <a:cs typeface="Arial"/>
                <a:sym typeface="Arial"/>
              </a:rPr>
              <a:t>_______________________________________________________</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4. Develop slide deck introducing the concept of a </a:t>
            </a:r>
            <a:r>
              <a:rPr lang="en-US" sz="1200" b="0" i="1" u="none" strike="noStrike" cap="none">
                <a:solidFill>
                  <a:srgbClr val="FF0000"/>
                </a:solidFill>
                <a:latin typeface="Arial"/>
                <a:ea typeface="Arial"/>
                <a:cs typeface="Arial"/>
                <a:sym typeface="Arial"/>
              </a:rPr>
              <a:t>computer</a:t>
            </a:r>
            <a:r>
              <a:rPr lang="en-US" sz="1200" b="0" i="0" u="none" strike="noStrike" cap="none">
                <a:solidFill>
                  <a:srgbClr val="FF0000"/>
                </a:solidFill>
                <a:latin typeface="Arial"/>
                <a:ea typeface="Arial"/>
                <a:cs typeface="Arial"/>
                <a:sym typeface="Arial"/>
              </a:rPr>
              <a:t> </a:t>
            </a:r>
            <a:r>
              <a:rPr lang="en-US" sz="1200" b="0" i="1" u="none" strike="noStrike" cap="none">
                <a:solidFill>
                  <a:srgbClr val="FF0000"/>
                </a:solidFill>
                <a:latin typeface="Arial"/>
                <a:ea typeface="Arial"/>
                <a:cs typeface="Arial"/>
                <a:sym typeface="Arial"/>
              </a:rPr>
              <a:t>algorithm </a:t>
            </a:r>
            <a:r>
              <a:rPr lang="en-US" sz="1200" b="0" i="0" u="none" strike="noStrike" cap="none">
                <a:solidFill>
                  <a:srgbClr val="FF0000"/>
                </a:solidFill>
                <a:latin typeface="Arial"/>
                <a:ea typeface="Arial"/>
                <a:cs typeface="Arial"/>
                <a:sym typeface="Arial"/>
              </a:rPr>
              <a:t>and layout steps to solving a problem, from formulation to mapping algorithm onto bits using a circuit, to results generation. Discuss noise and limitations of real-life systems.</a:t>
            </a:r>
            <a:endParaRPr/>
          </a:p>
          <a:p>
            <a:pPr marL="0" marR="0" lvl="0" indent="0" algn="l" rtl="0">
              <a:lnSpc>
                <a:spcPct val="100000"/>
              </a:lnSpc>
              <a:spcBef>
                <a:spcPts val="0"/>
              </a:spcBef>
              <a:spcAft>
                <a:spcPts val="0"/>
              </a:spcAft>
              <a:buNone/>
            </a:pPr>
            <a:endParaRPr sz="1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FF0000"/>
                </a:solidFill>
                <a:latin typeface="Arial"/>
                <a:ea typeface="Arial"/>
                <a:cs typeface="Arial"/>
                <a:sym typeface="Arial"/>
              </a:rPr>
              <a:t>5. Develop workbook activity: Interactive python code for Grover’s algorithm to solve (how much of this should be a fill-in exercise, and how much should be ready-made?)</a:t>
            </a:r>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41" name="Google Shape;241;p4"/>
          <p:cNvSpPr txBox="1"/>
          <p:nvPr/>
        </p:nvSpPr>
        <p:spPr>
          <a:xfrm>
            <a:off x="6088186" y="2155619"/>
            <a:ext cx="2797908" cy="112684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200"/>
              <a:buFont typeface="Arial"/>
              <a:buNone/>
            </a:pPr>
            <a:r>
              <a:rPr lang="en-US" sz="4200" b="1" i="0" u="none" strike="noStrike" cap="none">
                <a:solidFill>
                  <a:srgbClr val="212121"/>
                </a:solidFill>
                <a:latin typeface="Arial"/>
                <a:ea typeface="Arial"/>
                <a:cs typeface="Arial"/>
                <a:sym typeface="Arial"/>
              </a:rPr>
              <a:t>ACTION ITEMS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30"/>
          <p:cNvPicPr preferRelativeResize="0"/>
          <p:nvPr/>
        </p:nvPicPr>
        <p:blipFill rotWithShape="1">
          <a:blip r:embed="rId3">
            <a:alphaModFix/>
          </a:blip>
          <a:srcRect/>
          <a:stretch/>
        </p:blipFill>
        <p:spPr>
          <a:xfrm>
            <a:off x="1476325" y="510895"/>
            <a:ext cx="6191342" cy="3482630"/>
          </a:xfrm>
          <a:prstGeom prst="rect">
            <a:avLst/>
          </a:prstGeom>
          <a:noFill/>
          <a:ln w="38100" cap="flat" cmpd="sng">
            <a:solidFill>
              <a:srgbClr val="FFFFFF"/>
            </a:solidFill>
            <a:prstDash val="solid"/>
            <a:round/>
            <a:headEnd type="none" w="sm" len="sm"/>
            <a:tailEnd type="none" w="sm" len="sm"/>
          </a:ln>
        </p:spPr>
      </p:pic>
      <p:sp>
        <p:nvSpPr>
          <p:cNvPr id="512" name="Google Shape;512;p30"/>
          <p:cNvSpPr txBox="1"/>
          <p:nvPr/>
        </p:nvSpPr>
        <p:spPr>
          <a:xfrm>
            <a:off x="2057405" y="4049195"/>
            <a:ext cx="5029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Arial"/>
                <a:ea typeface="Arial"/>
                <a:cs typeface="Arial"/>
                <a:sym typeface="Arial"/>
              </a:rPr>
              <a:t>Idea Pitch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1"/>
          <p:cNvSpPr txBox="1">
            <a:spLocks noGrp="1"/>
          </p:cNvSpPr>
          <p:nvPr>
            <p:ph type="body" idx="1"/>
          </p:nvPr>
        </p:nvSpPr>
        <p:spPr>
          <a:xfrm>
            <a:off x="6196613" y="439500"/>
            <a:ext cx="26634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t>Interactive Exercise</a:t>
            </a:r>
            <a:endParaRPr/>
          </a:p>
        </p:txBody>
      </p:sp>
      <p:sp>
        <p:nvSpPr>
          <p:cNvPr id="518" name="Google Shape;518;p31"/>
          <p:cNvSpPr txBox="1"/>
          <p:nvPr/>
        </p:nvSpPr>
        <p:spPr>
          <a:xfrm>
            <a:off x="284086" y="285611"/>
            <a:ext cx="5139600" cy="116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Shark Tank Idea Pitch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Your task: develop a 60 sec Shark Tank sales pitch aimed at raising funding for developing new QC technology.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519" name="Google Shape;519;p31"/>
          <p:cNvPicPr preferRelativeResize="0"/>
          <p:nvPr/>
        </p:nvPicPr>
        <p:blipFill rotWithShape="1">
          <a:blip r:embed="rId3">
            <a:alphaModFix/>
          </a:blip>
          <a:srcRect/>
          <a:stretch/>
        </p:blipFill>
        <p:spPr>
          <a:xfrm>
            <a:off x="312700" y="1586811"/>
            <a:ext cx="5476875" cy="1704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2"/>
          <p:cNvSpPr txBox="1">
            <a:spLocks noGrp="1"/>
          </p:cNvSpPr>
          <p:nvPr>
            <p:ph type="body" idx="1"/>
          </p:nvPr>
        </p:nvSpPr>
        <p:spPr>
          <a:xfrm>
            <a:off x="6196613" y="439500"/>
            <a:ext cx="26634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a:t>Interactive Exercise</a:t>
            </a:r>
            <a:endParaRPr/>
          </a:p>
        </p:txBody>
      </p:sp>
      <p:sp>
        <p:nvSpPr>
          <p:cNvPr id="525" name="Google Shape;525;p32"/>
          <p:cNvSpPr txBox="1"/>
          <p:nvPr/>
        </p:nvSpPr>
        <p:spPr>
          <a:xfrm>
            <a:off x="284086" y="285611"/>
            <a:ext cx="5139600" cy="306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rPr>
              <a:t>Shark Tank Idea Pitch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Your task: develop a 60 sec Shark Tank sales pitch aimed at raising funding for developing new QC technology.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000000"/>
                </a:solidFill>
                <a:latin typeface="Arial"/>
                <a:ea typeface="Arial"/>
                <a:cs typeface="Arial"/>
                <a:sym typeface="Arial"/>
              </a:rPr>
            </a:br>
            <a:r>
              <a:rPr lang="en-US" sz="1400" b="0" i="0" u="none" strike="noStrike" cap="none">
                <a:solidFill>
                  <a:schemeClr val="dk1"/>
                </a:solidFill>
                <a:latin typeface="Arial"/>
                <a:ea typeface="Arial"/>
                <a:cs typeface="Arial"/>
                <a:sym typeface="Arial"/>
              </a:rPr>
              <a:t>When thinking of applications consider the fields of:</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Optimization &amp; logistics</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Search (extremely large data sets)</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Constraint satisfaction </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Modeling &amp; predictions of complex behaviors and interactions</a:t>
            </a:r>
            <a:endParaRPr sz="1400" b="0" i="0" u="none" strike="noStrike" cap="none">
              <a:solidFill>
                <a:schemeClr val="dk1"/>
              </a:solidFill>
              <a:latin typeface="Arial"/>
              <a:ea typeface="Arial"/>
              <a:cs typeface="Arial"/>
              <a:sym typeface="Arial"/>
            </a:endParaRPr>
          </a:p>
          <a:p>
            <a:pPr marL="22860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e5522a285c_0_15"/>
          <p:cNvSpPr txBox="1"/>
          <p:nvPr/>
        </p:nvSpPr>
        <p:spPr>
          <a:xfrm>
            <a:off x="2057405" y="1748120"/>
            <a:ext cx="5029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chemeClr val="lt1"/>
                </a:solidFill>
              </a:rPr>
              <a:t>Lunch Break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e5522a285c_0_33"/>
          <p:cNvSpPr txBox="1"/>
          <p:nvPr/>
        </p:nvSpPr>
        <p:spPr>
          <a:xfrm>
            <a:off x="2057405" y="1748120"/>
            <a:ext cx="5029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chemeClr val="lt1"/>
                </a:solidFill>
              </a:rPr>
              <a:t>Shark Tank Pitches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e5522a285c_0_37"/>
          <p:cNvSpPr txBox="1"/>
          <p:nvPr/>
        </p:nvSpPr>
        <p:spPr>
          <a:xfrm>
            <a:off x="2057405" y="1748120"/>
            <a:ext cx="5029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chemeClr val="lt1"/>
                </a:solidFill>
              </a:rPr>
              <a:t>Shark Tank Pitches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e5522a285c_0_41"/>
          <p:cNvSpPr txBox="1"/>
          <p:nvPr/>
        </p:nvSpPr>
        <p:spPr>
          <a:xfrm>
            <a:off x="2057405" y="1748120"/>
            <a:ext cx="5029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chemeClr val="lt1"/>
                </a:solidFill>
              </a:rPr>
              <a:t>Types of QC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3"/>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ctr" rtl="0">
              <a:lnSpc>
                <a:spcPct val="100000"/>
              </a:lnSpc>
              <a:spcBef>
                <a:spcPts val="360"/>
              </a:spcBef>
              <a:spcAft>
                <a:spcPts val="0"/>
              </a:spcAft>
              <a:buSzPts val="1800"/>
              <a:buNone/>
            </a:pPr>
            <a:r>
              <a:rPr lang="en-US" dirty="0"/>
              <a:t>Types of QC</a:t>
            </a:r>
            <a:endParaRPr dirty="0"/>
          </a:p>
        </p:txBody>
      </p:sp>
      <p:sp>
        <p:nvSpPr>
          <p:cNvPr id="551" name="Google Shape;551;p33"/>
          <p:cNvSpPr txBox="1"/>
          <p:nvPr/>
        </p:nvSpPr>
        <p:spPr>
          <a:xfrm>
            <a:off x="381741" y="932155"/>
            <a:ext cx="5424256"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Often, when we think of ‘quantum computing’ we are thinking of a </a:t>
            </a:r>
            <a:r>
              <a:rPr lang="en-US" sz="1400" b="0" i="1" u="none" strike="noStrike" cap="none" dirty="0">
                <a:solidFill>
                  <a:srgbClr val="000000"/>
                </a:solidFill>
                <a:latin typeface="Arial"/>
                <a:ea typeface="Arial"/>
                <a:cs typeface="Arial"/>
                <a:sym typeface="Arial"/>
              </a:rPr>
              <a:t>universal quantum computer</a:t>
            </a:r>
            <a:r>
              <a:rPr lang="en-US" sz="1400" b="0" i="0" u="none" strike="noStrike" cap="none" dirty="0">
                <a:solidFill>
                  <a:srgbClr val="000000"/>
                </a:solidFill>
                <a:latin typeface="Arial"/>
                <a:ea typeface="Arial"/>
                <a:cs typeface="Arial"/>
                <a:sym typeface="Arial"/>
              </a:rPr>
              <a:t>, which does not exist yet.</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There are several steps on the way to achieving universal quantum computation, and many challenges that must be solved!</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Quantum annealing is but the first step on the journey.</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Noticeable quantum advantage already exists for these systems, which is very promising for future developments.</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We’re going to look at the steps towards universal quantum computation, as well as different approaches researchers have taken to create these systems!</a:t>
            </a:r>
            <a:endParaRPr dirty="0"/>
          </a:p>
        </p:txBody>
      </p:sp>
      <p:sp>
        <p:nvSpPr>
          <p:cNvPr id="552" name="Google Shape;552;p33"/>
          <p:cNvSpPr txBox="1"/>
          <p:nvPr/>
        </p:nvSpPr>
        <p:spPr>
          <a:xfrm>
            <a:off x="381741" y="566728"/>
            <a:ext cx="11897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rPr>
              <a:t>Types of QC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34"/>
          <p:cNvGrpSpPr/>
          <p:nvPr/>
        </p:nvGrpSpPr>
        <p:grpSpPr>
          <a:xfrm>
            <a:off x="2500312" y="1062037"/>
            <a:ext cx="4143375" cy="3019425"/>
            <a:chOff x="2500312" y="1062037"/>
            <a:chExt cx="4143375" cy="3019425"/>
          </a:xfrm>
        </p:grpSpPr>
        <p:pic>
          <p:nvPicPr>
            <p:cNvPr id="559" name="Google Shape;559;p34"/>
            <p:cNvPicPr preferRelativeResize="0"/>
            <p:nvPr/>
          </p:nvPicPr>
          <p:blipFill rotWithShape="1">
            <a:blip r:embed="rId3">
              <a:alphaModFix/>
            </a:blip>
            <a:srcRect l="3526" r="3526"/>
            <a:stretch/>
          </p:blipFill>
          <p:spPr>
            <a:xfrm>
              <a:off x="2500312" y="1062037"/>
              <a:ext cx="4143375" cy="3019425"/>
            </a:xfrm>
            <a:prstGeom prst="rect">
              <a:avLst/>
            </a:prstGeom>
            <a:noFill/>
            <a:ln>
              <a:noFill/>
            </a:ln>
          </p:spPr>
        </p:pic>
        <p:pic>
          <p:nvPicPr>
            <p:cNvPr id="560" name="Google Shape;560;p34"/>
            <p:cNvPicPr preferRelativeResize="0"/>
            <p:nvPr/>
          </p:nvPicPr>
          <p:blipFill rotWithShape="1">
            <a:blip r:embed="rId4">
              <a:alphaModFix/>
            </a:blip>
            <a:srcRect/>
            <a:stretch/>
          </p:blipFill>
          <p:spPr>
            <a:xfrm>
              <a:off x="2568283" y="3709987"/>
              <a:ext cx="2143125" cy="371475"/>
            </a:xfrm>
            <a:prstGeom prst="rect">
              <a:avLst/>
            </a:prstGeom>
            <a:noFill/>
            <a:ln>
              <a:noFill/>
            </a:ln>
          </p:spPr>
        </p:pic>
      </p:grpSp>
      <p:grpSp>
        <p:nvGrpSpPr>
          <p:cNvPr id="561" name="Google Shape;561;p34"/>
          <p:cNvGrpSpPr/>
          <p:nvPr/>
        </p:nvGrpSpPr>
        <p:grpSpPr>
          <a:xfrm>
            <a:off x="2500311" y="966787"/>
            <a:ext cx="4143375" cy="3114675"/>
            <a:chOff x="2500312" y="1014411"/>
            <a:chExt cx="4143375" cy="3114675"/>
          </a:xfrm>
        </p:grpSpPr>
        <p:pic>
          <p:nvPicPr>
            <p:cNvPr id="562" name="Google Shape;562;p34"/>
            <p:cNvPicPr preferRelativeResize="0"/>
            <p:nvPr/>
          </p:nvPicPr>
          <p:blipFill rotWithShape="1">
            <a:blip r:embed="rId5">
              <a:alphaModFix/>
            </a:blip>
            <a:srcRect/>
            <a:stretch/>
          </p:blipFill>
          <p:spPr>
            <a:xfrm>
              <a:off x="2500312" y="1014411"/>
              <a:ext cx="4143375" cy="3114675"/>
            </a:xfrm>
            <a:prstGeom prst="rect">
              <a:avLst/>
            </a:prstGeom>
            <a:noFill/>
            <a:ln>
              <a:noFill/>
            </a:ln>
          </p:spPr>
        </p:pic>
        <p:pic>
          <p:nvPicPr>
            <p:cNvPr id="563" name="Google Shape;563;p34"/>
            <p:cNvPicPr preferRelativeResize="0"/>
            <p:nvPr/>
          </p:nvPicPr>
          <p:blipFill rotWithShape="1">
            <a:blip r:embed="rId6">
              <a:alphaModFix/>
            </a:blip>
            <a:srcRect/>
            <a:stretch/>
          </p:blipFill>
          <p:spPr>
            <a:xfrm>
              <a:off x="2500312" y="3790949"/>
              <a:ext cx="1876425" cy="314325"/>
            </a:xfrm>
            <a:prstGeom prst="rect">
              <a:avLst/>
            </a:prstGeom>
            <a:noFill/>
            <a:ln>
              <a:noFill/>
            </a:ln>
          </p:spPr>
        </p:pic>
      </p:grpSp>
      <p:grpSp>
        <p:nvGrpSpPr>
          <p:cNvPr id="564" name="Google Shape;564;p34"/>
          <p:cNvGrpSpPr/>
          <p:nvPr/>
        </p:nvGrpSpPr>
        <p:grpSpPr>
          <a:xfrm>
            <a:off x="2500309" y="843297"/>
            <a:ext cx="4143377" cy="3259977"/>
            <a:chOff x="2500309" y="941759"/>
            <a:chExt cx="4143377" cy="3259977"/>
          </a:xfrm>
        </p:grpSpPr>
        <p:pic>
          <p:nvPicPr>
            <p:cNvPr id="565" name="Google Shape;565;p34"/>
            <p:cNvPicPr preferRelativeResize="0"/>
            <p:nvPr/>
          </p:nvPicPr>
          <p:blipFill rotWithShape="1">
            <a:blip r:embed="rId7">
              <a:alphaModFix/>
            </a:blip>
            <a:srcRect/>
            <a:stretch/>
          </p:blipFill>
          <p:spPr>
            <a:xfrm>
              <a:off x="2500310" y="941759"/>
              <a:ext cx="4143376" cy="3259977"/>
            </a:xfrm>
            <a:prstGeom prst="rect">
              <a:avLst/>
            </a:prstGeom>
            <a:noFill/>
            <a:ln>
              <a:noFill/>
            </a:ln>
          </p:spPr>
        </p:pic>
        <p:pic>
          <p:nvPicPr>
            <p:cNvPr id="566" name="Google Shape;566;p34"/>
            <p:cNvPicPr preferRelativeResize="0"/>
            <p:nvPr/>
          </p:nvPicPr>
          <p:blipFill rotWithShape="1">
            <a:blip r:embed="rId8">
              <a:alphaModFix/>
            </a:blip>
            <a:srcRect/>
            <a:stretch/>
          </p:blipFill>
          <p:spPr>
            <a:xfrm>
              <a:off x="2500309" y="3948111"/>
              <a:ext cx="2066925" cy="21907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500"/>
                                        <p:tgtEl>
                                          <p:spTgt spid="5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gtEl>
                                        <p:attrNameLst>
                                          <p:attrName>style.visibility</p:attrName>
                                        </p:attrNameLst>
                                      </p:cBhvr>
                                      <p:to>
                                        <p:strVal val="visible"/>
                                      </p:to>
                                    </p:set>
                                    <p:animEffect transition="in" filter="fade">
                                      <p:cBhvr>
                                        <p:cTn id="12" dur="5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35"/>
          <p:cNvPicPr preferRelativeResize="0"/>
          <p:nvPr/>
        </p:nvPicPr>
        <p:blipFill rotWithShape="1">
          <a:blip r:embed="rId3">
            <a:alphaModFix/>
          </a:blip>
          <a:srcRect/>
          <a:stretch/>
        </p:blipFill>
        <p:spPr>
          <a:xfrm>
            <a:off x="1014412" y="623887"/>
            <a:ext cx="7115175" cy="3895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a:spLocks noGrp="1"/>
          </p:cNvSpPr>
          <p:nvPr>
            <p:ph type="ctrTitle"/>
          </p:nvPr>
        </p:nvSpPr>
        <p:spPr>
          <a:xfrm>
            <a:off x="1717004" y="1244176"/>
            <a:ext cx="6729900" cy="123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600"/>
              <a:buNone/>
            </a:pPr>
            <a:r>
              <a:rPr lang="en-US" sz="2400">
                <a:solidFill>
                  <a:srgbClr val="FFFFFF"/>
                </a:solidFill>
                <a:latin typeface="Arial"/>
                <a:ea typeface="Arial"/>
                <a:cs typeface="Arial"/>
                <a:sym typeface="Arial"/>
              </a:rPr>
              <a:t>Introduction to Quantum Computing</a:t>
            </a:r>
            <a:endParaRPr sz="2400">
              <a:solidFill>
                <a:srgbClr val="FFFFFF"/>
              </a:solidFill>
              <a:latin typeface="Arial"/>
              <a:ea typeface="Arial"/>
              <a:cs typeface="Arial"/>
              <a:sym typeface="Arial"/>
            </a:endParaRPr>
          </a:p>
        </p:txBody>
      </p:sp>
      <p:sp>
        <p:nvSpPr>
          <p:cNvPr id="247" name="Google Shape;247;p5"/>
          <p:cNvSpPr txBox="1">
            <a:spLocks noGrp="1"/>
          </p:cNvSpPr>
          <p:nvPr>
            <p:ph type="subTitle" idx="4294967295"/>
          </p:nvPr>
        </p:nvSpPr>
        <p:spPr>
          <a:xfrm>
            <a:off x="2170075" y="3040850"/>
            <a:ext cx="48744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80000"/>
              </a:lnSpc>
              <a:spcBef>
                <a:spcPts val="600"/>
              </a:spcBef>
              <a:spcAft>
                <a:spcPts val="0"/>
              </a:spcAft>
              <a:buClr>
                <a:schemeClr val="accent1"/>
              </a:buClr>
              <a:buSzPts val="935"/>
              <a:buFont typeface="Arial"/>
              <a:buNone/>
            </a:pPr>
            <a:r>
              <a:rPr lang="en-US" sz="1400" b="1">
                <a:solidFill>
                  <a:srgbClr val="000000"/>
                </a:solidFill>
              </a:rPr>
              <a:t>UBC Geering Up</a:t>
            </a:r>
            <a:endParaRPr sz="1400" b="1">
              <a:solidFill>
                <a:srgbClr val="000000"/>
              </a:solidFill>
            </a:endParaRPr>
          </a:p>
          <a:p>
            <a:pPr marL="0" marR="0" lvl="0" indent="0" algn="ctr" rtl="0">
              <a:lnSpc>
                <a:spcPct val="80000"/>
              </a:lnSpc>
              <a:spcBef>
                <a:spcPts val="600"/>
              </a:spcBef>
              <a:spcAft>
                <a:spcPts val="0"/>
              </a:spcAft>
              <a:buClr>
                <a:schemeClr val="accent1"/>
              </a:buClr>
              <a:buSzPts val="935"/>
              <a:buFont typeface="Arial"/>
              <a:buNone/>
            </a:pPr>
            <a:r>
              <a:rPr lang="en-US" sz="1400" b="1">
                <a:solidFill>
                  <a:srgbClr val="000000"/>
                </a:solidFill>
              </a:rPr>
              <a:t>STEM Teachers NYC</a:t>
            </a:r>
            <a:endParaRPr sz="1400" b="1">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e5522a285c_0_2"/>
          <p:cNvSpPr txBox="1"/>
          <p:nvPr/>
        </p:nvSpPr>
        <p:spPr>
          <a:xfrm>
            <a:off x="3223477" y="660750"/>
            <a:ext cx="2654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a:solidFill>
                  <a:schemeClr val="lt1"/>
                </a:solidFill>
              </a:rPr>
              <a:t>Check - In</a:t>
            </a:r>
            <a:endParaRPr/>
          </a:p>
        </p:txBody>
      </p:sp>
      <p:sp>
        <p:nvSpPr>
          <p:cNvPr id="494" name="Google Shape;494;ge5522a285c_0_2"/>
          <p:cNvSpPr txBox="1"/>
          <p:nvPr/>
        </p:nvSpPr>
        <p:spPr>
          <a:xfrm>
            <a:off x="440845" y="1368761"/>
            <a:ext cx="8262300" cy="224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dirty="0"/>
              <a:t>On the scales below, annotate where on the scale how you are feeling based on the following prompt.</a:t>
            </a:r>
            <a:endParaRPr dirty="0"/>
          </a:p>
          <a:p>
            <a:pPr marL="0" marR="0" lvl="0" indent="0" algn="ctr" rtl="0">
              <a:lnSpc>
                <a:spcPct val="100000"/>
              </a:lnSpc>
              <a:spcBef>
                <a:spcPts val="0"/>
              </a:spcBef>
              <a:spcAft>
                <a:spcPts val="0"/>
              </a:spcAft>
              <a:buNone/>
            </a:pPr>
            <a:endParaRPr dirty="0"/>
          </a:p>
          <a:p>
            <a:pPr marL="0" marR="0" lvl="0" indent="0" algn="ctr" rtl="0">
              <a:lnSpc>
                <a:spcPct val="100000"/>
              </a:lnSpc>
              <a:spcBef>
                <a:spcPts val="0"/>
              </a:spcBef>
              <a:spcAft>
                <a:spcPts val="0"/>
              </a:spcAft>
              <a:buNone/>
            </a:pPr>
            <a:r>
              <a:rPr lang="en-US" sz="1600" b="1" dirty="0"/>
              <a:t>“I understand .. the difference between annealing and universal QC”</a:t>
            </a:r>
            <a:endParaRPr sz="1600" b="1" dirty="0"/>
          </a:p>
          <a:p>
            <a:pPr marL="0" marR="0" lvl="0" indent="0" algn="ctr" rtl="0">
              <a:lnSpc>
                <a:spcPct val="100000"/>
              </a:lnSpc>
              <a:spcBef>
                <a:spcPts val="0"/>
              </a:spcBef>
              <a:spcAft>
                <a:spcPts val="0"/>
              </a:spcAft>
              <a:buNone/>
            </a:pPr>
            <a:endParaRPr sz="1600" b="1" dirty="0"/>
          </a:p>
          <a:p>
            <a:pPr marL="0" marR="0" lvl="0" indent="0" algn="ctr" rtl="0">
              <a:lnSpc>
                <a:spcPct val="100000"/>
              </a:lnSpc>
              <a:spcBef>
                <a:spcPts val="0"/>
              </a:spcBef>
              <a:spcAft>
                <a:spcPts val="0"/>
              </a:spcAft>
              <a:buNone/>
            </a:pPr>
            <a:endParaRPr sz="1600" b="1" dirty="0"/>
          </a:p>
          <a:p>
            <a:pPr marL="0" marR="0" lvl="0" indent="0" algn="ctr" rtl="0">
              <a:lnSpc>
                <a:spcPct val="100000"/>
              </a:lnSpc>
              <a:spcBef>
                <a:spcPts val="0"/>
              </a:spcBef>
              <a:spcAft>
                <a:spcPts val="0"/>
              </a:spcAft>
              <a:buNone/>
            </a:pPr>
            <a:endParaRPr sz="1600" b="1" dirty="0"/>
          </a:p>
          <a:p>
            <a:pPr marL="0" marR="0" lvl="0" indent="0" algn="ctr" rtl="0">
              <a:lnSpc>
                <a:spcPct val="100000"/>
              </a:lnSpc>
              <a:spcBef>
                <a:spcPts val="0"/>
              </a:spcBef>
              <a:spcAft>
                <a:spcPts val="0"/>
              </a:spcAft>
              <a:buNone/>
            </a:pPr>
            <a:endParaRPr sz="1600" b="1" dirty="0"/>
          </a:p>
          <a:p>
            <a:pPr marL="0" marR="0" lvl="0" indent="0" algn="ctr" rtl="0">
              <a:lnSpc>
                <a:spcPct val="100000"/>
              </a:lnSpc>
              <a:spcBef>
                <a:spcPts val="0"/>
              </a:spcBef>
              <a:spcAft>
                <a:spcPts val="0"/>
              </a:spcAft>
              <a:buNone/>
            </a:pPr>
            <a:endParaRPr sz="1600" b="1" dirty="0"/>
          </a:p>
          <a:p>
            <a:pPr marL="0" marR="0" lvl="0" indent="0" algn="ctr" rtl="0">
              <a:lnSpc>
                <a:spcPct val="100000"/>
              </a:lnSpc>
              <a:spcBef>
                <a:spcPts val="0"/>
              </a:spcBef>
              <a:spcAft>
                <a:spcPts val="0"/>
              </a:spcAft>
              <a:buNone/>
            </a:pPr>
            <a:r>
              <a:rPr lang="en-US" sz="1600" b="1" dirty="0"/>
              <a:t>“I understand...how photonic quantum computing hardware works”</a:t>
            </a:r>
            <a:endParaRPr sz="1600" b="1" dirty="0"/>
          </a:p>
        </p:txBody>
      </p:sp>
      <p:cxnSp>
        <p:nvCxnSpPr>
          <p:cNvPr id="495" name="Google Shape;495;ge5522a285c_0_2"/>
          <p:cNvCxnSpPr/>
          <p:nvPr/>
        </p:nvCxnSpPr>
        <p:spPr>
          <a:xfrm rot="10800000" flipH="1">
            <a:off x="975825" y="2649225"/>
            <a:ext cx="7259100" cy="12600"/>
          </a:xfrm>
          <a:prstGeom prst="straightConnector1">
            <a:avLst/>
          </a:prstGeom>
          <a:noFill/>
          <a:ln w="38100" cap="flat" cmpd="sng">
            <a:solidFill>
              <a:schemeClr val="dk2"/>
            </a:solidFill>
            <a:prstDash val="solid"/>
            <a:round/>
            <a:headEnd type="triangle" w="med" len="med"/>
            <a:tailEnd type="triangle" w="med" len="med"/>
          </a:ln>
        </p:spPr>
      </p:cxnSp>
      <p:cxnSp>
        <p:nvCxnSpPr>
          <p:cNvPr id="496" name="Google Shape;496;ge5522a285c_0_2"/>
          <p:cNvCxnSpPr/>
          <p:nvPr/>
        </p:nvCxnSpPr>
        <p:spPr>
          <a:xfrm rot="10800000" flipH="1">
            <a:off x="975825" y="4325625"/>
            <a:ext cx="7259100" cy="12600"/>
          </a:xfrm>
          <a:prstGeom prst="straightConnector1">
            <a:avLst/>
          </a:prstGeom>
          <a:noFill/>
          <a:ln w="38100" cap="flat" cmpd="sng">
            <a:solidFill>
              <a:schemeClr val="dk2"/>
            </a:solidFill>
            <a:prstDash val="solid"/>
            <a:round/>
            <a:headEnd type="triangle" w="med" len="med"/>
            <a:tailEnd type="triangle" w="med" len="med"/>
          </a:ln>
        </p:spPr>
      </p:cxnSp>
      <p:sp>
        <p:nvSpPr>
          <p:cNvPr id="497" name="Google Shape;497;ge5522a285c_0_2"/>
          <p:cNvSpPr txBox="1"/>
          <p:nvPr/>
        </p:nvSpPr>
        <p:spPr>
          <a:xfrm>
            <a:off x="495475" y="2570125"/>
            <a:ext cx="309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1</a:t>
            </a:r>
            <a:endParaRPr b="1"/>
          </a:p>
          <a:p>
            <a:pPr marL="0" lvl="0" indent="0" algn="l" rtl="0">
              <a:spcBef>
                <a:spcPts val="0"/>
              </a:spcBef>
              <a:spcAft>
                <a:spcPts val="0"/>
              </a:spcAft>
              <a:buNone/>
            </a:pPr>
            <a:r>
              <a:rPr lang="en-US" sz="1000" i="1"/>
              <a:t>(what did you just talk about..?)</a:t>
            </a:r>
            <a:endParaRPr sz="1000" i="1"/>
          </a:p>
        </p:txBody>
      </p:sp>
      <p:sp>
        <p:nvSpPr>
          <p:cNvPr id="498" name="Google Shape;498;ge5522a285c_0_2"/>
          <p:cNvSpPr txBox="1"/>
          <p:nvPr/>
        </p:nvSpPr>
        <p:spPr>
          <a:xfrm>
            <a:off x="5615325" y="25308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
        <p:nvSpPr>
          <p:cNvPr id="499" name="Google Shape;499;ge5522a285c_0_2"/>
          <p:cNvSpPr txBox="1"/>
          <p:nvPr/>
        </p:nvSpPr>
        <p:spPr>
          <a:xfrm>
            <a:off x="571675" y="4246525"/>
            <a:ext cx="309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1</a:t>
            </a:r>
            <a:endParaRPr b="1"/>
          </a:p>
          <a:p>
            <a:pPr marL="0" lvl="0" indent="0" algn="l" rtl="0">
              <a:spcBef>
                <a:spcPts val="0"/>
              </a:spcBef>
              <a:spcAft>
                <a:spcPts val="0"/>
              </a:spcAft>
              <a:buNone/>
            </a:pPr>
            <a:r>
              <a:rPr lang="en-US" sz="1000" i="1"/>
              <a:t>(what did you just talk about..?)</a:t>
            </a:r>
            <a:endParaRPr sz="1000" i="1"/>
          </a:p>
        </p:txBody>
      </p:sp>
      <p:sp>
        <p:nvSpPr>
          <p:cNvPr id="500" name="Google Shape;500;ge5522a285c_0_2"/>
          <p:cNvSpPr txBox="1"/>
          <p:nvPr/>
        </p:nvSpPr>
        <p:spPr>
          <a:xfrm>
            <a:off x="5539125" y="4207225"/>
            <a:ext cx="3090300" cy="70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b="1"/>
              <a:t>10</a:t>
            </a:r>
            <a:endParaRPr b="1"/>
          </a:p>
          <a:p>
            <a:pPr marL="0" lvl="0" indent="0" algn="r" rtl="0">
              <a:spcBef>
                <a:spcPts val="0"/>
              </a:spcBef>
              <a:spcAft>
                <a:spcPts val="0"/>
              </a:spcAft>
              <a:buNone/>
            </a:pPr>
            <a:r>
              <a:rPr lang="en-US" sz="1000" i="1"/>
              <a:t>(I could comfortably explain this to my students right now)</a:t>
            </a:r>
            <a:endParaRPr sz="1000" i="1"/>
          </a:p>
        </p:txBody>
      </p:sp>
    </p:spTree>
    <p:extLst>
      <p:ext uri="{BB962C8B-B14F-4D97-AF65-F5344CB8AC3E}">
        <p14:creationId xmlns:p14="http://schemas.microsoft.com/office/powerpoint/2010/main" val="8969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3636E-1441-47CA-AEB5-1C173132C2F9}"/>
              </a:ext>
            </a:extLst>
          </p:cNvPr>
          <p:cNvPicPr>
            <a:picLocks noChangeAspect="1"/>
          </p:cNvPicPr>
          <p:nvPr/>
        </p:nvPicPr>
        <p:blipFill>
          <a:blip r:embed="rId3"/>
          <a:stretch>
            <a:fillRect/>
          </a:stretch>
        </p:blipFill>
        <p:spPr>
          <a:xfrm>
            <a:off x="1504950" y="761519"/>
            <a:ext cx="6134100" cy="3838575"/>
          </a:xfrm>
          <a:prstGeom prst="rect">
            <a:avLst/>
          </a:prstGeom>
        </p:spPr>
      </p:pic>
    </p:spTree>
    <p:extLst>
      <p:ext uri="{BB962C8B-B14F-4D97-AF65-F5344CB8AC3E}">
        <p14:creationId xmlns:p14="http://schemas.microsoft.com/office/powerpoint/2010/main" val="474543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6"/>
          <p:cNvSpPr txBox="1"/>
          <p:nvPr/>
        </p:nvSpPr>
        <p:spPr>
          <a:xfrm>
            <a:off x="593125" y="1771531"/>
            <a:ext cx="3764692"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the rest of the course, we will be making use of JupyterHub to access information and run code on a real quantum computer!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Please click the link provided to sign in to JupyterHub with your first name (the same you used to register for this workshop)</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 you have any issues, please reach out to Ana!</a:t>
            </a:r>
            <a:endParaRPr/>
          </a:p>
        </p:txBody>
      </p:sp>
      <p:pic>
        <p:nvPicPr>
          <p:cNvPr id="577" name="Google Shape;577;p36" descr="Logo, company name&#10;&#10;Description automatically generated"/>
          <p:cNvPicPr preferRelativeResize="0"/>
          <p:nvPr/>
        </p:nvPicPr>
        <p:blipFill rotWithShape="1">
          <a:blip r:embed="rId3">
            <a:alphaModFix/>
          </a:blip>
          <a:srcRect/>
          <a:stretch/>
        </p:blipFill>
        <p:spPr>
          <a:xfrm>
            <a:off x="5230512" y="1228725"/>
            <a:ext cx="2686050" cy="2686050"/>
          </a:xfrm>
          <a:prstGeom prst="rect">
            <a:avLst/>
          </a:prstGeom>
          <a:noFill/>
          <a:ln>
            <a:noFill/>
          </a:ln>
        </p:spPr>
      </p:pic>
      <p:sp>
        <p:nvSpPr>
          <p:cNvPr id="578" name="Google Shape;578;p36"/>
          <p:cNvSpPr txBox="1"/>
          <p:nvPr/>
        </p:nvSpPr>
        <p:spPr>
          <a:xfrm>
            <a:off x="3828848" y="255373"/>
            <a:ext cx="1486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Announcement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7"/>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Wavefunctions</a:t>
            </a:r>
            <a:endParaRPr/>
          </a:p>
        </p:txBody>
      </p:sp>
      <p:sp>
        <p:nvSpPr>
          <p:cNvPr id="584" name="Google Shape;584;p37"/>
          <p:cNvSpPr txBox="1"/>
          <p:nvPr/>
        </p:nvSpPr>
        <p:spPr>
          <a:xfrm>
            <a:off x="474454" y="1679852"/>
            <a:ext cx="549693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Navigate to the “Wavefunctions” notebook and open it.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Please have a look at the material within your discussion groups. Try answering the questions on your own during the next 5-10 minutes.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We’ll have a discussion when you return!</a:t>
            </a:r>
            <a:endParaRPr/>
          </a:p>
        </p:txBody>
      </p:sp>
      <p:pic>
        <p:nvPicPr>
          <p:cNvPr id="585" name="Google Shape;585;p37" descr="A picture containing computer, dark&#10;&#10;Description automatically generated"/>
          <p:cNvPicPr preferRelativeResize="0"/>
          <p:nvPr/>
        </p:nvPicPr>
        <p:blipFill rotWithShape="1">
          <a:blip r:embed="rId3">
            <a:alphaModFix/>
          </a:blip>
          <a:srcRect/>
          <a:stretch/>
        </p:blipFill>
        <p:spPr>
          <a:xfrm>
            <a:off x="6390751" y="1181561"/>
            <a:ext cx="2424640" cy="10181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8"/>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Wavefunctions</a:t>
            </a:r>
            <a:endParaRPr/>
          </a:p>
        </p:txBody>
      </p:sp>
      <p:sp>
        <p:nvSpPr>
          <p:cNvPr id="591" name="Google Shape;591;p38"/>
          <p:cNvSpPr txBox="1"/>
          <p:nvPr/>
        </p:nvSpPr>
        <p:spPr>
          <a:xfrm>
            <a:off x="219990" y="1867802"/>
            <a:ext cx="5496932" cy="1815882"/>
          </a:xfrm>
          <a:prstGeom prst="rect">
            <a:avLst/>
          </a:prstGeom>
          <a:noFill/>
          <a:ln>
            <a:noFill/>
          </a:ln>
        </p:spPr>
        <p:txBody>
          <a:bodyPr spcFirstLastPara="1" wrap="square" lIns="91425" tIns="45700" rIns="91425" bIns="45700" anchor="t" anchorCtr="0">
            <a:spAutoFit/>
          </a:bodyPr>
          <a:lstStyle/>
          <a:p>
            <a:pPr marL="501650" marR="0" lvl="0" indent="-342900" algn="l" rtl="0">
              <a:lnSpc>
                <a:spcPct val="100000"/>
              </a:lnSpc>
              <a:spcBef>
                <a:spcPts val="0"/>
              </a:spcBef>
              <a:spcAft>
                <a:spcPts val="0"/>
              </a:spcAft>
              <a:buClr>
                <a:srgbClr val="000000"/>
              </a:buClr>
              <a:buSzPts val="1100"/>
              <a:buFont typeface="Arial"/>
              <a:buAutoNum type="arabicPeriod"/>
            </a:pPr>
            <a:r>
              <a:rPr lang="en-US" sz="1400" b="1" i="0" u="none" strike="noStrike" cap="none" dirty="0">
                <a:solidFill>
                  <a:srgbClr val="000000"/>
                </a:solidFill>
                <a:latin typeface="Arial"/>
                <a:ea typeface="Arial"/>
                <a:cs typeface="Arial"/>
                <a:sym typeface="Arial"/>
              </a:rPr>
              <a:t>Where exactly was the electron just before it was measured to be in state C?</a:t>
            </a:r>
            <a:endParaRPr dirty="0"/>
          </a:p>
          <a:p>
            <a:pPr marL="501650" marR="0" lvl="0" indent="-273050" algn="l" rtl="0">
              <a:lnSpc>
                <a:spcPct val="100000"/>
              </a:lnSpc>
              <a:spcBef>
                <a:spcPts val="0"/>
              </a:spcBef>
              <a:spcAft>
                <a:spcPts val="0"/>
              </a:spcAft>
              <a:buClr>
                <a:srgbClr val="000000"/>
              </a:buClr>
              <a:buSzPts val="1100"/>
              <a:buFont typeface="Arial"/>
              <a:buNone/>
            </a:pPr>
            <a:endParaRPr sz="1400" b="1" i="0" u="none" strike="noStrike" cap="none" dirty="0">
              <a:solidFill>
                <a:srgbClr val="000000"/>
              </a:solidFill>
              <a:latin typeface="Arial"/>
              <a:ea typeface="Arial"/>
              <a:cs typeface="Arial"/>
              <a:sym typeface="Arial"/>
            </a:endParaRPr>
          </a:p>
          <a:p>
            <a:pPr marL="501650" marR="0" lvl="0" indent="-273050" algn="l" rtl="0">
              <a:lnSpc>
                <a:spcPct val="100000"/>
              </a:lnSpc>
              <a:spcBef>
                <a:spcPts val="0"/>
              </a:spcBef>
              <a:spcAft>
                <a:spcPts val="0"/>
              </a:spcAft>
              <a:buClr>
                <a:srgbClr val="000000"/>
              </a:buClr>
              <a:buSzPts val="1100"/>
              <a:buFont typeface="Arial"/>
              <a:buNone/>
            </a:pPr>
            <a:endParaRPr sz="1400" b="1" i="0" u="none" strike="noStrike" cap="none" dirty="0">
              <a:solidFill>
                <a:srgbClr val="000000"/>
              </a:solidFill>
              <a:latin typeface="Arial"/>
              <a:ea typeface="Arial"/>
              <a:cs typeface="Arial"/>
              <a:sym typeface="Arial"/>
            </a:endParaRPr>
          </a:p>
          <a:p>
            <a:pPr marL="158750" marR="0" lvl="0" algn="l" rtl="0">
              <a:lnSpc>
                <a:spcPct val="100000"/>
              </a:lnSpc>
              <a:spcBef>
                <a:spcPts val="0"/>
              </a:spcBef>
              <a:spcAft>
                <a:spcPts val="0"/>
              </a:spcAft>
              <a:buClr>
                <a:srgbClr val="000000"/>
              </a:buClr>
              <a:buSzPts val="1100"/>
            </a:pPr>
            <a:r>
              <a:rPr lang="en-US" sz="1400" b="1" i="0" u="none" strike="noStrike" cap="none" dirty="0">
                <a:solidFill>
                  <a:srgbClr val="000000"/>
                </a:solidFill>
                <a:latin typeface="Arial"/>
                <a:ea typeface="Arial"/>
                <a:cs typeface="Arial"/>
                <a:sym typeface="Arial"/>
              </a:rPr>
              <a:t>2. What do you think will happen if we measure the position of the electron again? Will it still be at point C or at any other point (say A,B and so 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Superposition</a:t>
            </a:r>
            <a:endParaRPr/>
          </a:p>
        </p:txBody>
      </p:sp>
      <p:sp>
        <p:nvSpPr>
          <p:cNvPr id="597" name="Google Shape;597;p39"/>
          <p:cNvSpPr txBox="1"/>
          <p:nvPr/>
        </p:nvSpPr>
        <p:spPr>
          <a:xfrm>
            <a:off x="352770" y="1688479"/>
            <a:ext cx="5496932"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Have a look at the “</a:t>
            </a:r>
            <a:r>
              <a:rPr lang="en-US" sz="1400" b="0" i="0" u="none" strike="noStrike" cap="none" dirty="0" err="1">
                <a:solidFill>
                  <a:srgbClr val="000000"/>
                </a:solidFill>
                <a:latin typeface="Arial"/>
                <a:ea typeface="Arial"/>
                <a:cs typeface="Arial"/>
                <a:sym typeface="Arial"/>
              </a:rPr>
              <a:t>Kets</a:t>
            </a:r>
            <a:r>
              <a:rPr lang="en-US" sz="1400" b="0" i="0" u="none" strike="noStrike" cap="none" dirty="0">
                <a:solidFill>
                  <a:srgbClr val="000000"/>
                </a:solidFill>
                <a:latin typeface="Arial"/>
                <a:ea typeface="Arial"/>
                <a:cs typeface="Arial"/>
                <a:sym typeface="Arial"/>
              </a:rPr>
              <a:t>” notebook for a refresher on linear algebra.</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Then navigate to the “Superposition” notebook and open it.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Please have a look at the material within your discussion groups. Try answering the questions on your own during the next 5-10 minutes.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We’ll have a discussion when you return!</a:t>
            </a:r>
            <a:endParaRPr dirty="0"/>
          </a:p>
        </p:txBody>
      </p:sp>
      <p:grpSp>
        <p:nvGrpSpPr>
          <p:cNvPr id="598" name="Google Shape;598;p39"/>
          <p:cNvGrpSpPr/>
          <p:nvPr/>
        </p:nvGrpSpPr>
        <p:grpSpPr>
          <a:xfrm rot="10800000" flipH="1">
            <a:off x="6784024" y="886851"/>
            <a:ext cx="1556886" cy="1194364"/>
            <a:chOff x="6820674" y="2787357"/>
            <a:chExt cx="2005962" cy="1523093"/>
          </a:xfrm>
        </p:grpSpPr>
        <p:pic>
          <p:nvPicPr>
            <p:cNvPr id="599" name="Google Shape;599;p39"/>
            <p:cNvPicPr preferRelativeResize="0"/>
            <p:nvPr/>
          </p:nvPicPr>
          <p:blipFill rotWithShape="1">
            <a:blip r:embed="rId3">
              <a:alphaModFix amt="70000"/>
            </a:blip>
            <a:srcRect/>
            <a:stretch/>
          </p:blipFill>
          <p:spPr>
            <a:xfrm rot="2610594" flipH="1">
              <a:off x="7012315" y="3230432"/>
              <a:ext cx="871172" cy="904359"/>
            </a:xfrm>
            <a:prstGeom prst="rect">
              <a:avLst/>
            </a:prstGeom>
            <a:noFill/>
            <a:ln>
              <a:noFill/>
            </a:ln>
          </p:spPr>
        </p:pic>
        <p:pic>
          <p:nvPicPr>
            <p:cNvPr id="600" name="Google Shape;600;p39"/>
            <p:cNvPicPr preferRelativeResize="0"/>
            <p:nvPr/>
          </p:nvPicPr>
          <p:blipFill rotWithShape="1">
            <a:blip r:embed="rId3">
              <a:alphaModFix amt="70000"/>
            </a:blip>
            <a:srcRect/>
            <a:stretch/>
          </p:blipFill>
          <p:spPr>
            <a:xfrm rot="8189406">
              <a:off x="7763822" y="2963015"/>
              <a:ext cx="871172" cy="904359"/>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360"/>
              </a:spcBef>
              <a:spcAft>
                <a:spcPts val="0"/>
              </a:spcAft>
              <a:buClr>
                <a:srgbClr val="FFFFFF"/>
              </a:buClr>
              <a:buSzPts val="1800"/>
              <a:buNone/>
            </a:pPr>
            <a:r>
              <a:rPr lang="en-US"/>
              <a:t>Measurement</a:t>
            </a:r>
            <a:endParaRPr/>
          </a:p>
        </p:txBody>
      </p:sp>
      <p:grpSp>
        <p:nvGrpSpPr>
          <p:cNvPr id="606" name="Google Shape;606;p40"/>
          <p:cNvGrpSpPr/>
          <p:nvPr/>
        </p:nvGrpSpPr>
        <p:grpSpPr>
          <a:xfrm rot="10800000">
            <a:off x="6673556" y="2974443"/>
            <a:ext cx="1556886" cy="1194364"/>
            <a:chOff x="6820674" y="2787357"/>
            <a:chExt cx="2005962" cy="1523093"/>
          </a:xfrm>
        </p:grpSpPr>
        <p:pic>
          <p:nvPicPr>
            <p:cNvPr id="607" name="Google Shape;607;p40"/>
            <p:cNvPicPr preferRelativeResize="0"/>
            <p:nvPr/>
          </p:nvPicPr>
          <p:blipFill rotWithShape="1">
            <a:blip r:embed="rId3">
              <a:alphaModFix amt="70000"/>
            </a:blip>
            <a:srcRect/>
            <a:stretch/>
          </p:blipFill>
          <p:spPr>
            <a:xfrm rot="2610594" flipH="1">
              <a:off x="7012315" y="3230432"/>
              <a:ext cx="871172" cy="904359"/>
            </a:xfrm>
            <a:prstGeom prst="rect">
              <a:avLst/>
            </a:prstGeom>
            <a:noFill/>
            <a:ln>
              <a:noFill/>
            </a:ln>
          </p:spPr>
        </p:pic>
        <p:pic>
          <p:nvPicPr>
            <p:cNvPr id="608" name="Google Shape;608;p40"/>
            <p:cNvPicPr preferRelativeResize="0"/>
            <p:nvPr/>
          </p:nvPicPr>
          <p:blipFill rotWithShape="1">
            <a:blip r:embed="rId3">
              <a:alphaModFix amt="70000"/>
            </a:blip>
            <a:srcRect/>
            <a:stretch/>
          </p:blipFill>
          <p:spPr>
            <a:xfrm rot="8189406">
              <a:off x="7763822" y="2963015"/>
              <a:ext cx="871172" cy="904359"/>
            </a:xfrm>
            <a:prstGeom prst="rect">
              <a:avLst/>
            </a:prstGeom>
            <a:noFill/>
            <a:ln>
              <a:noFill/>
            </a:ln>
          </p:spPr>
        </p:pic>
      </p:grpSp>
      <p:pic>
        <p:nvPicPr>
          <p:cNvPr id="609" name="Google Shape;609;p40" descr="Chart, line chart&#10;&#10;Description automatically generated"/>
          <p:cNvPicPr preferRelativeResize="0"/>
          <p:nvPr/>
        </p:nvPicPr>
        <p:blipFill rotWithShape="1">
          <a:blip r:embed="rId4">
            <a:alphaModFix/>
          </a:blip>
          <a:srcRect/>
          <a:stretch/>
        </p:blipFill>
        <p:spPr>
          <a:xfrm>
            <a:off x="252573" y="571350"/>
            <a:ext cx="5677156" cy="38770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7C6A4-7CE0-4420-85F4-F0F24832CC33}"/>
              </a:ext>
            </a:extLst>
          </p:cNvPr>
          <p:cNvSpPr>
            <a:spLocks noGrp="1"/>
          </p:cNvSpPr>
          <p:nvPr>
            <p:ph type="body" idx="1"/>
          </p:nvPr>
        </p:nvSpPr>
        <p:spPr/>
        <p:txBody>
          <a:bodyPr/>
          <a:lstStyle/>
          <a:p>
            <a:r>
              <a:rPr lang="en-US" dirty="0"/>
              <a:t>Measurement</a:t>
            </a:r>
          </a:p>
        </p:txBody>
      </p:sp>
      <p:grpSp>
        <p:nvGrpSpPr>
          <p:cNvPr id="10" name="Group 9">
            <a:extLst>
              <a:ext uri="{FF2B5EF4-FFF2-40B4-BE49-F238E27FC236}">
                <a16:creationId xmlns:a16="http://schemas.microsoft.com/office/drawing/2014/main" id="{8209A8EF-50ED-4C02-B995-D83AA3431615}"/>
              </a:ext>
            </a:extLst>
          </p:cNvPr>
          <p:cNvGrpSpPr/>
          <p:nvPr/>
        </p:nvGrpSpPr>
        <p:grpSpPr>
          <a:xfrm flipH="1" flipV="1">
            <a:off x="6822295" y="3112189"/>
            <a:ext cx="1259409" cy="918872"/>
            <a:chOff x="7012315" y="2963015"/>
            <a:chExt cx="1622679" cy="1171776"/>
          </a:xfrm>
        </p:grpSpPr>
        <p:pic>
          <p:nvPicPr>
            <p:cNvPr id="11" name="Picture 10">
              <a:extLst>
                <a:ext uri="{FF2B5EF4-FFF2-40B4-BE49-F238E27FC236}">
                  <a16:creationId xmlns:a16="http://schemas.microsoft.com/office/drawing/2014/main" id="{2F640157-3ABC-4D00-91D1-C773CEDAD8A3}"/>
                </a:ext>
              </a:extLst>
            </p:cNvPr>
            <p:cNvPicPr>
              <a:picLocks noChangeAspect="1"/>
            </p:cNvPicPr>
            <p:nvPr/>
          </p:nvPicPr>
          <p:blipFill>
            <a:blip r:embed="rId3">
              <a:alphaModFix amt="70000"/>
            </a:blip>
            <a:stretch>
              <a:fillRect/>
            </a:stretch>
          </p:blipFill>
          <p:spPr>
            <a:xfrm rot="2610594" flipH="1">
              <a:off x="7012315" y="3230432"/>
              <a:ext cx="871172" cy="904359"/>
            </a:xfrm>
            <a:prstGeom prst="rect">
              <a:avLst/>
            </a:prstGeom>
          </p:spPr>
        </p:pic>
        <p:pic>
          <p:nvPicPr>
            <p:cNvPr id="12" name="Picture 11">
              <a:extLst>
                <a:ext uri="{FF2B5EF4-FFF2-40B4-BE49-F238E27FC236}">
                  <a16:creationId xmlns:a16="http://schemas.microsoft.com/office/drawing/2014/main" id="{2162D662-BB2D-4271-B5FD-BE70471A21E0}"/>
                </a:ext>
              </a:extLst>
            </p:cNvPr>
            <p:cNvPicPr>
              <a:picLocks noChangeAspect="1"/>
            </p:cNvPicPr>
            <p:nvPr/>
          </p:nvPicPr>
          <p:blipFill>
            <a:blip r:embed="rId3">
              <a:alphaModFix amt="70000"/>
            </a:blip>
            <a:stretch>
              <a:fillRect/>
            </a:stretch>
          </p:blipFill>
          <p:spPr>
            <a:xfrm rot="18989406" flipH="1" flipV="1">
              <a:off x="7763822" y="2963015"/>
              <a:ext cx="871172" cy="904359"/>
            </a:xfrm>
            <a:prstGeom prst="rect">
              <a:avLst/>
            </a:prstGeom>
          </p:spPr>
        </p:pic>
      </p:grpSp>
      <p:pic>
        <p:nvPicPr>
          <p:cNvPr id="4" name="Picture 3">
            <a:extLst>
              <a:ext uri="{FF2B5EF4-FFF2-40B4-BE49-F238E27FC236}">
                <a16:creationId xmlns:a16="http://schemas.microsoft.com/office/drawing/2014/main" id="{2BFF79E1-9822-4448-870D-E18BFD590308}"/>
              </a:ext>
            </a:extLst>
          </p:cNvPr>
          <p:cNvPicPr>
            <a:picLocks noChangeAspect="1"/>
          </p:cNvPicPr>
          <p:nvPr/>
        </p:nvPicPr>
        <p:blipFill>
          <a:blip r:embed="rId4"/>
          <a:stretch>
            <a:fillRect/>
          </a:stretch>
        </p:blipFill>
        <p:spPr>
          <a:xfrm>
            <a:off x="300054" y="1566395"/>
            <a:ext cx="5373981" cy="3397743"/>
          </a:xfrm>
          <a:prstGeom prst="rect">
            <a:avLst/>
          </a:prstGeom>
        </p:spPr>
      </p:pic>
      <p:grpSp>
        <p:nvGrpSpPr>
          <p:cNvPr id="41" name="Group 40">
            <a:extLst>
              <a:ext uri="{FF2B5EF4-FFF2-40B4-BE49-F238E27FC236}">
                <a16:creationId xmlns:a16="http://schemas.microsoft.com/office/drawing/2014/main" id="{09E33C8B-A4B5-4A6A-996B-834A10FB43EC}"/>
              </a:ext>
            </a:extLst>
          </p:cNvPr>
          <p:cNvGrpSpPr/>
          <p:nvPr/>
        </p:nvGrpSpPr>
        <p:grpSpPr>
          <a:xfrm>
            <a:off x="333761" y="586355"/>
            <a:ext cx="5392440" cy="810720"/>
            <a:chOff x="350209" y="4294755"/>
            <a:chExt cx="5392440" cy="810720"/>
          </a:xfrm>
        </p:grpSpPr>
        <p:grpSp>
          <p:nvGrpSpPr>
            <p:cNvPr id="37" name="Group 36">
              <a:extLst>
                <a:ext uri="{FF2B5EF4-FFF2-40B4-BE49-F238E27FC236}">
                  <a16:creationId xmlns:a16="http://schemas.microsoft.com/office/drawing/2014/main" id="{91739690-8D82-4252-BA28-3D2DCE0B0618}"/>
                </a:ext>
              </a:extLst>
            </p:cNvPr>
            <p:cNvGrpSpPr/>
            <p:nvPr/>
          </p:nvGrpSpPr>
          <p:grpSpPr>
            <a:xfrm>
              <a:off x="350209" y="4355595"/>
              <a:ext cx="364680" cy="429840"/>
              <a:chOff x="350209" y="4355595"/>
              <a:chExt cx="364680" cy="4298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AC48F1D-0772-4E77-AD14-8879AACEA674}"/>
                      </a:ext>
                    </a:extLst>
                  </p14:cNvPr>
                  <p14:cNvContentPartPr/>
                  <p14:nvPr/>
                </p14:nvContentPartPr>
                <p14:xfrm>
                  <a:off x="350209" y="4413915"/>
                  <a:ext cx="16200" cy="270720"/>
                </p14:xfrm>
              </p:contentPart>
            </mc:Choice>
            <mc:Fallback xmlns="">
              <p:pic>
                <p:nvPicPr>
                  <p:cNvPr id="3" name="Ink 2">
                    <a:extLst>
                      <a:ext uri="{FF2B5EF4-FFF2-40B4-BE49-F238E27FC236}">
                        <a16:creationId xmlns:a16="http://schemas.microsoft.com/office/drawing/2014/main" id="{DAC48F1D-0772-4E77-AD14-8879AACEA674}"/>
                      </a:ext>
                    </a:extLst>
                  </p:cNvPr>
                  <p:cNvPicPr/>
                  <p:nvPr/>
                </p:nvPicPr>
                <p:blipFill>
                  <a:blip r:embed="rId6"/>
                  <a:stretch>
                    <a:fillRect/>
                  </a:stretch>
                </p:blipFill>
                <p:spPr>
                  <a:xfrm>
                    <a:off x="341569" y="4404915"/>
                    <a:ext cx="338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AC9CA9C-7777-4AD2-BBAC-E1DCDB9A3B7A}"/>
                      </a:ext>
                    </a:extLst>
                  </p14:cNvPr>
                  <p14:cNvContentPartPr/>
                  <p14:nvPr/>
                </p14:nvContentPartPr>
                <p14:xfrm>
                  <a:off x="443449" y="4506075"/>
                  <a:ext cx="108360" cy="279360"/>
                </p14:xfrm>
              </p:contentPart>
            </mc:Choice>
            <mc:Fallback xmlns="">
              <p:pic>
                <p:nvPicPr>
                  <p:cNvPr id="5" name="Ink 4">
                    <a:extLst>
                      <a:ext uri="{FF2B5EF4-FFF2-40B4-BE49-F238E27FC236}">
                        <a16:creationId xmlns:a16="http://schemas.microsoft.com/office/drawing/2014/main" id="{FAC9CA9C-7777-4AD2-BBAC-E1DCDB9A3B7A}"/>
                      </a:ext>
                    </a:extLst>
                  </p:cNvPr>
                  <p:cNvPicPr/>
                  <p:nvPr/>
                </p:nvPicPr>
                <p:blipFill>
                  <a:blip r:embed="rId8"/>
                  <a:stretch>
                    <a:fillRect/>
                  </a:stretch>
                </p:blipFill>
                <p:spPr>
                  <a:xfrm>
                    <a:off x="434809" y="4497435"/>
                    <a:ext cx="126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FC346DE-8480-465B-AC97-86B9D42A6066}"/>
                      </a:ext>
                    </a:extLst>
                  </p14:cNvPr>
                  <p14:cNvContentPartPr/>
                  <p14:nvPr/>
                </p14:nvContentPartPr>
                <p14:xfrm>
                  <a:off x="616249" y="4355595"/>
                  <a:ext cx="98640" cy="363240"/>
                </p14:xfrm>
              </p:contentPart>
            </mc:Choice>
            <mc:Fallback xmlns="">
              <p:pic>
                <p:nvPicPr>
                  <p:cNvPr id="6" name="Ink 5">
                    <a:extLst>
                      <a:ext uri="{FF2B5EF4-FFF2-40B4-BE49-F238E27FC236}">
                        <a16:creationId xmlns:a16="http://schemas.microsoft.com/office/drawing/2014/main" id="{EFC346DE-8480-465B-AC97-86B9D42A6066}"/>
                      </a:ext>
                    </a:extLst>
                  </p:cNvPr>
                  <p:cNvPicPr/>
                  <p:nvPr/>
                </p:nvPicPr>
                <p:blipFill>
                  <a:blip r:embed="rId10"/>
                  <a:stretch>
                    <a:fillRect/>
                  </a:stretch>
                </p:blipFill>
                <p:spPr>
                  <a:xfrm>
                    <a:off x="607249" y="4346955"/>
                    <a:ext cx="116280" cy="380880"/>
                  </a:xfrm>
                  <a:prstGeom prst="rect">
                    <a:avLst/>
                  </a:prstGeom>
                </p:spPr>
              </p:pic>
            </mc:Fallback>
          </mc:AlternateContent>
        </p:grpSp>
        <p:grpSp>
          <p:nvGrpSpPr>
            <p:cNvPr id="36" name="Group 35">
              <a:extLst>
                <a:ext uri="{FF2B5EF4-FFF2-40B4-BE49-F238E27FC236}">
                  <a16:creationId xmlns:a16="http://schemas.microsoft.com/office/drawing/2014/main" id="{0977BBC8-DBFB-4C9D-AAFF-31B77EE7C762}"/>
                </a:ext>
              </a:extLst>
            </p:cNvPr>
            <p:cNvGrpSpPr/>
            <p:nvPr/>
          </p:nvGrpSpPr>
          <p:grpSpPr>
            <a:xfrm>
              <a:off x="961849" y="4404915"/>
              <a:ext cx="1702440" cy="700560"/>
              <a:chOff x="961849" y="4404915"/>
              <a:chExt cx="1702440" cy="70056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A9F7D9BF-9ED9-492E-A39D-D80211614D4D}"/>
                      </a:ext>
                    </a:extLst>
                  </p14:cNvPr>
                  <p14:cNvContentPartPr/>
                  <p14:nvPr/>
                </p14:nvContentPartPr>
                <p14:xfrm>
                  <a:off x="961849" y="4598235"/>
                  <a:ext cx="120600" cy="7560"/>
                </p14:xfrm>
              </p:contentPart>
            </mc:Choice>
            <mc:Fallback xmlns="">
              <p:pic>
                <p:nvPicPr>
                  <p:cNvPr id="7" name="Ink 6">
                    <a:extLst>
                      <a:ext uri="{FF2B5EF4-FFF2-40B4-BE49-F238E27FC236}">
                        <a16:creationId xmlns:a16="http://schemas.microsoft.com/office/drawing/2014/main" id="{A9F7D9BF-9ED9-492E-A39D-D80211614D4D}"/>
                      </a:ext>
                    </a:extLst>
                  </p:cNvPr>
                  <p:cNvPicPr/>
                  <p:nvPr/>
                </p:nvPicPr>
                <p:blipFill>
                  <a:blip r:embed="rId12"/>
                  <a:stretch>
                    <a:fillRect/>
                  </a:stretch>
                </p:blipFill>
                <p:spPr>
                  <a:xfrm>
                    <a:off x="953209" y="4589595"/>
                    <a:ext cx="138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2B3EC836-47CB-462F-9FD9-8FB27C05821C}"/>
                      </a:ext>
                    </a:extLst>
                  </p14:cNvPr>
                  <p14:cNvContentPartPr/>
                  <p14:nvPr/>
                </p14:nvContentPartPr>
                <p14:xfrm>
                  <a:off x="963649" y="4648635"/>
                  <a:ext cx="101880" cy="36000"/>
                </p14:xfrm>
              </p:contentPart>
            </mc:Choice>
            <mc:Fallback xmlns="">
              <p:pic>
                <p:nvPicPr>
                  <p:cNvPr id="8" name="Ink 7">
                    <a:extLst>
                      <a:ext uri="{FF2B5EF4-FFF2-40B4-BE49-F238E27FC236}">
                        <a16:creationId xmlns:a16="http://schemas.microsoft.com/office/drawing/2014/main" id="{2B3EC836-47CB-462F-9FD9-8FB27C05821C}"/>
                      </a:ext>
                    </a:extLst>
                  </p:cNvPr>
                  <p:cNvPicPr/>
                  <p:nvPr/>
                </p:nvPicPr>
                <p:blipFill>
                  <a:blip r:embed="rId14"/>
                  <a:stretch>
                    <a:fillRect/>
                  </a:stretch>
                </p:blipFill>
                <p:spPr>
                  <a:xfrm>
                    <a:off x="955009" y="4639995"/>
                    <a:ext cx="119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34F08229-D9AB-4EC1-AE1C-EA9E121EE5D4}"/>
                      </a:ext>
                    </a:extLst>
                  </p14:cNvPr>
                  <p14:cNvContentPartPr/>
                  <p14:nvPr/>
                </p14:nvContentPartPr>
                <p14:xfrm>
                  <a:off x="1415089" y="4419675"/>
                  <a:ext cx="16200" cy="191880"/>
                </p14:xfrm>
              </p:contentPart>
            </mc:Choice>
            <mc:Fallback xmlns="">
              <p:pic>
                <p:nvPicPr>
                  <p:cNvPr id="9" name="Ink 8">
                    <a:extLst>
                      <a:ext uri="{FF2B5EF4-FFF2-40B4-BE49-F238E27FC236}">
                        <a16:creationId xmlns:a16="http://schemas.microsoft.com/office/drawing/2014/main" id="{34F08229-D9AB-4EC1-AE1C-EA9E121EE5D4}"/>
                      </a:ext>
                    </a:extLst>
                  </p:cNvPr>
                  <p:cNvPicPr/>
                  <p:nvPr/>
                </p:nvPicPr>
                <p:blipFill>
                  <a:blip r:embed="rId16"/>
                  <a:stretch>
                    <a:fillRect/>
                  </a:stretch>
                </p:blipFill>
                <p:spPr>
                  <a:xfrm>
                    <a:off x="1406449" y="4411035"/>
                    <a:ext cx="33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52230D5-7D03-4E8D-8628-514A2C8443C7}"/>
                      </a:ext>
                    </a:extLst>
                  </p14:cNvPr>
                  <p14:cNvContentPartPr/>
                  <p14:nvPr/>
                </p14:nvContentPartPr>
                <p14:xfrm>
                  <a:off x="1203409" y="4717755"/>
                  <a:ext cx="470520" cy="17640"/>
                </p14:xfrm>
              </p:contentPart>
            </mc:Choice>
            <mc:Fallback xmlns="">
              <p:pic>
                <p:nvPicPr>
                  <p:cNvPr id="13" name="Ink 12">
                    <a:extLst>
                      <a:ext uri="{FF2B5EF4-FFF2-40B4-BE49-F238E27FC236}">
                        <a16:creationId xmlns:a16="http://schemas.microsoft.com/office/drawing/2014/main" id="{452230D5-7D03-4E8D-8628-514A2C8443C7}"/>
                      </a:ext>
                    </a:extLst>
                  </p:cNvPr>
                  <p:cNvPicPr/>
                  <p:nvPr/>
                </p:nvPicPr>
                <p:blipFill>
                  <a:blip r:embed="rId18"/>
                  <a:stretch>
                    <a:fillRect/>
                  </a:stretch>
                </p:blipFill>
                <p:spPr>
                  <a:xfrm>
                    <a:off x="1194409" y="4708755"/>
                    <a:ext cx="48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BC876ACA-28B5-46A8-8B5F-D06953B713D9}"/>
                      </a:ext>
                    </a:extLst>
                  </p14:cNvPr>
                  <p14:cNvContentPartPr/>
                  <p14:nvPr/>
                </p14:nvContentPartPr>
                <p14:xfrm>
                  <a:off x="1249849" y="4750155"/>
                  <a:ext cx="260640" cy="266400"/>
                </p14:xfrm>
              </p:contentPart>
            </mc:Choice>
            <mc:Fallback xmlns="">
              <p:pic>
                <p:nvPicPr>
                  <p:cNvPr id="14" name="Ink 13">
                    <a:extLst>
                      <a:ext uri="{FF2B5EF4-FFF2-40B4-BE49-F238E27FC236}">
                        <a16:creationId xmlns:a16="http://schemas.microsoft.com/office/drawing/2014/main" id="{BC876ACA-28B5-46A8-8B5F-D06953B713D9}"/>
                      </a:ext>
                    </a:extLst>
                  </p:cNvPr>
                  <p:cNvPicPr/>
                  <p:nvPr/>
                </p:nvPicPr>
                <p:blipFill>
                  <a:blip r:embed="rId20"/>
                  <a:stretch>
                    <a:fillRect/>
                  </a:stretch>
                </p:blipFill>
                <p:spPr>
                  <a:xfrm>
                    <a:off x="1241209" y="4741515"/>
                    <a:ext cx="2782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D23CD1B0-DF01-4723-A274-F32A2A8DAF25}"/>
                      </a:ext>
                    </a:extLst>
                  </p14:cNvPr>
                  <p14:cNvContentPartPr/>
                  <p14:nvPr/>
                </p14:nvContentPartPr>
                <p14:xfrm>
                  <a:off x="1460809" y="4855995"/>
                  <a:ext cx="123480" cy="221760"/>
                </p14:xfrm>
              </p:contentPart>
            </mc:Choice>
            <mc:Fallback xmlns="">
              <p:pic>
                <p:nvPicPr>
                  <p:cNvPr id="15" name="Ink 14">
                    <a:extLst>
                      <a:ext uri="{FF2B5EF4-FFF2-40B4-BE49-F238E27FC236}">
                        <a16:creationId xmlns:a16="http://schemas.microsoft.com/office/drawing/2014/main" id="{D23CD1B0-DF01-4723-A274-F32A2A8DAF25}"/>
                      </a:ext>
                    </a:extLst>
                  </p:cNvPr>
                  <p:cNvPicPr/>
                  <p:nvPr/>
                </p:nvPicPr>
                <p:blipFill>
                  <a:blip r:embed="rId22"/>
                  <a:stretch>
                    <a:fillRect/>
                  </a:stretch>
                </p:blipFill>
                <p:spPr>
                  <a:xfrm>
                    <a:off x="1452169" y="4846995"/>
                    <a:ext cx="141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D27E0B4-300B-4817-B231-87CA4F42E6CD}"/>
                      </a:ext>
                    </a:extLst>
                  </p14:cNvPr>
                  <p14:cNvContentPartPr/>
                  <p14:nvPr/>
                </p14:nvContentPartPr>
                <p14:xfrm>
                  <a:off x="1762489" y="4417875"/>
                  <a:ext cx="292320" cy="649800"/>
                </p14:xfrm>
              </p:contentPart>
            </mc:Choice>
            <mc:Fallback xmlns="">
              <p:pic>
                <p:nvPicPr>
                  <p:cNvPr id="16" name="Ink 15">
                    <a:extLst>
                      <a:ext uri="{FF2B5EF4-FFF2-40B4-BE49-F238E27FC236}">
                        <a16:creationId xmlns:a16="http://schemas.microsoft.com/office/drawing/2014/main" id="{BD27E0B4-300B-4817-B231-87CA4F42E6CD}"/>
                      </a:ext>
                    </a:extLst>
                  </p:cNvPr>
                  <p:cNvPicPr/>
                  <p:nvPr/>
                </p:nvPicPr>
                <p:blipFill>
                  <a:blip r:embed="rId24"/>
                  <a:stretch>
                    <a:fillRect/>
                  </a:stretch>
                </p:blipFill>
                <p:spPr>
                  <a:xfrm>
                    <a:off x="1753849" y="4409235"/>
                    <a:ext cx="30996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E38686D4-5F70-4F93-B44B-93EE25A3A71B}"/>
                      </a:ext>
                    </a:extLst>
                  </p14:cNvPr>
                  <p14:cNvContentPartPr/>
                  <p14:nvPr/>
                </p14:nvContentPartPr>
                <p14:xfrm>
                  <a:off x="2207089" y="4407075"/>
                  <a:ext cx="137520" cy="276840"/>
                </p14:xfrm>
              </p:contentPart>
            </mc:Choice>
            <mc:Fallback xmlns="">
              <p:pic>
                <p:nvPicPr>
                  <p:cNvPr id="17" name="Ink 16">
                    <a:extLst>
                      <a:ext uri="{FF2B5EF4-FFF2-40B4-BE49-F238E27FC236}">
                        <a16:creationId xmlns:a16="http://schemas.microsoft.com/office/drawing/2014/main" id="{E38686D4-5F70-4F93-B44B-93EE25A3A71B}"/>
                      </a:ext>
                    </a:extLst>
                  </p:cNvPr>
                  <p:cNvPicPr/>
                  <p:nvPr/>
                </p:nvPicPr>
                <p:blipFill>
                  <a:blip r:embed="rId26"/>
                  <a:stretch>
                    <a:fillRect/>
                  </a:stretch>
                </p:blipFill>
                <p:spPr>
                  <a:xfrm>
                    <a:off x="2198449" y="4398435"/>
                    <a:ext cx="155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A97438F9-B91D-42C4-BBF0-D8BD3AF2467A}"/>
                      </a:ext>
                    </a:extLst>
                  </p14:cNvPr>
                  <p14:cNvContentPartPr/>
                  <p14:nvPr/>
                </p14:nvContentPartPr>
                <p14:xfrm>
                  <a:off x="2218969" y="4789755"/>
                  <a:ext cx="115200" cy="209880"/>
                </p14:xfrm>
              </p:contentPart>
            </mc:Choice>
            <mc:Fallback xmlns="">
              <p:pic>
                <p:nvPicPr>
                  <p:cNvPr id="18" name="Ink 17">
                    <a:extLst>
                      <a:ext uri="{FF2B5EF4-FFF2-40B4-BE49-F238E27FC236}">
                        <a16:creationId xmlns:a16="http://schemas.microsoft.com/office/drawing/2014/main" id="{A97438F9-B91D-42C4-BBF0-D8BD3AF2467A}"/>
                      </a:ext>
                    </a:extLst>
                  </p:cNvPr>
                  <p:cNvPicPr/>
                  <p:nvPr/>
                </p:nvPicPr>
                <p:blipFill>
                  <a:blip r:embed="rId28"/>
                  <a:stretch>
                    <a:fillRect/>
                  </a:stretch>
                </p:blipFill>
                <p:spPr>
                  <a:xfrm>
                    <a:off x="2209969" y="4781115"/>
                    <a:ext cx="132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00248FF0-5158-4B87-8EA6-6343DF8CDF26}"/>
                      </a:ext>
                    </a:extLst>
                  </p14:cNvPr>
                  <p14:cNvContentPartPr/>
                  <p14:nvPr/>
                </p14:nvContentPartPr>
                <p14:xfrm>
                  <a:off x="2500849" y="4404915"/>
                  <a:ext cx="163440" cy="700560"/>
                </p14:xfrm>
              </p:contentPart>
            </mc:Choice>
            <mc:Fallback xmlns="">
              <p:pic>
                <p:nvPicPr>
                  <p:cNvPr id="19" name="Ink 18">
                    <a:extLst>
                      <a:ext uri="{FF2B5EF4-FFF2-40B4-BE49-F238E27FC236}">
                        <a16:creationId xmlns:a16="http://schemas.microsoft.com/office/drawing/2014/main" id="{00248FF0-5158-4B87-8EA6-6343DF8CDF26}"/>
                      </a:ext>
                    </a:extLst>
                  </p:cNvPr>
                  <p:cNvPicPr/>
                  <p:nvPr/>
                </p:nvPicPr>
                <p:blipFill>
                  <a:blip r:embed="rId30"/>
                  <a:stretch>
                    <a:fillRect/>
                  </a:stretch>
                </p:blipFill>
                <p:spPr>
                  <a:xfrm>
                    <a:off x="2492209" y="4396275"/>
                    <a:ext cx="181080" cy="718200"/>
                  </a:xfrm>
                  <a:prstGeom prst="rect">
                    <a:avLst/>
                  </a:prstGeom>
                </p:spPr>
              </p:pic>
            </mc:Fallback>
          </mc:AlternateContent>
        </p:grpSp>
        <p:grpSp>
          <p:nvGrpSpPr>
            <p:cNvPr id="34" name="Group 33">
              <a:extLst>
                <a:ext uri="{FF2B5EF4-FFF2-40B4-BE49-F238E27FC236}">
                  <a16:creationId xmlns:a16="http://schemas.microsoft.com/office/drawing/2014/main" id="{9842A75E-23D8-4731-B5EF-3A0109B9ADCF}"/>
                </a:ext>
              </a:extLst>
            </p:cNvPr>
            <p:cNvGrpSpPr/>
            <p:nvPr/>
          </p:nvGrpSpPr>
          <p:grpSpPr>
            <a:xfrm>
              <a:off x="4708729" y="4361355"/>
              <a:ext cx="1033920" cy="613440"/>
              <a:chOff x="4708729" y="4361355"/>
              <a:chExt cx="1033920" cy="613440"/>
            </a:xfrm>
          </p:grpSpPr>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8D3A54EC-B625-4045-8B1C-1D4FC18D887C}"/>
                      </a:ext>
                    </a:extLst>
                  </p14:cNvPr>
                  <p14:cNvContentPartPr/>
                  <p14:nvPr/>
                </p14:nvContentPartPr>
                <p14:xfrm>
                  <a:off x="4708729" y="4361355"/>
                  <a:ext cx="198360" cy="369360"/>
                </p14:xfrm>
              </p:contentPart>
            </mc:Choice>
            <mc:Fallback xmlns="">
              <p:pic>
                <p:nvPicPr>
                  <p:cNvPr id="27" name="Ink 26">
                    <a:extLst>
                      <a:ext uri="{FF2B5EF4-FFF2-40B4-BE49-F238E27FC236}">
                        <a16:creationId xmlns:a16="http://schemas.microsoft.com/office/drawing/2014/main" id="{8D3A54EC-B625-4045-8B1C-1D4FC18D887C}"/>
                      </a:ext>
                    </a:extLst>
                  </p:cNvPr>
                  <p:cNvPicPr/>
                  <p:nvPr/>
                </p:nvPicPr>
                <p:blipFill>
                  <a:blip r:embed="rId32"/>
                  <a:stretch>
                    <a:fillRect/>
                  </a:stretch>
                </p:blipFill>
                <p:spPr>
                  <a:xfrm>
                    <a:off x="4700089" y="4352715"/>
                    <a:ext cx="2160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87C72F0-F23A-4CF3-8863-05F9911DCDFE}"/>
                      </a:ext>
                    </a:extLst>
                  </p14:cNvPr>
                  <p14:cNvContentPartPr/>
                  <p14:nvPr/>
                </p14:nvContentPartPr>
                <p14:xfrm>
                  <a:off x="5077009" y="4508595"/>
                  <a:ext cx="158760" cy="56160"/>
                </p14:xfrm>
              </p:contentPart>
            </mc:Choice>
            <mc:Fallback xmlns="">
              <p:pic>
                <p:nvPicPr>
                  <p:cNvPr id="28" name="Ink 27">
                    <a:extLst>
                      <a:ext uri="{FF2B5EF4-FFF2-40B4-BE49-F238E27FC236}">
                        <a16:creationId xmlns:a16="http://schemas.microsoft.com/office/drawing/2014/main" id="{B87C72F0-F23A-4CF3-8863-05F9911DCDFE}"/>
                      </a:ext>
                    </a:extLst>
                  </p:cNvPr>
                  <p:cNvPicPr/>
                  <p:nvPr/>
                </p:nvPicPr>
                <p:blipFill>
                  <a:blip r:embed="rId34"/>
                  <a:stretch>
                    <a:fillRect/>
                  </a:stretch>
                </p:blipFill>
                <p:spPr>
                  <a:xfrm>
                    <a:off x="5068369" y="4499595"/>
                    <a:ext cx="176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1727B204-9D0A-4A0B-947C-4976ACE02781}"/>
                      </a:ext>
                    </a:extLst>
                  </p14:cNvPr>
                  <p14:cNvContentPartPr/>
                  <p14:nvPr/>
                </p14:nvContentPartPr>
                <p14:xfrm>
                  <a:off x="5092129" y="4632435"/>
                  <a:ext cx="146520" cy="23760"/>
                </p14:xfrm>
              </p:contentPart>
            </mc:Choice>
            <mc:Fallback xmlns="">
              <p:pic>
                <p:nvPicPr>
                  <p:cNvPr id="29" name="Ink 28">
                    <a:extLst>
                      <a:ext uri="{FF2B5EF4-FFF2-40B4-BE49-F238E27FC236}">
                        <a16:creationId xmlns:a16="http://schemas.microsoft.com/office/drawing/2014/main" id="{1727B204-9D0A-4A0B-947C-4976ACE02781}"/>
                      </a:ext>
                    </a:extLst>
                  </p:cNvPr>
                  <p:cNvPicPr/>
                  <p:nvPr/>
                </p:nvPicPr>
                <p:blipFill>
                  <a:blip r:embed="rId36"/>
                  <a:stretch>
                    <a:fillRect/>
                  </a:stretch>
                </p:blipFill>
                <p:spPr>
                  <a:xfrm>
                    <a:off x="5083489" y="4623435"/>
                    <a:ext cx="164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8AE8CC9C-BB4F-4434-ACB9-E06BABB3E087}"/>
                      </a:ext>
                    </a:extLst>
                  </p14:cNvPr>
                  <p14:cNvContentPartPr/>
                  <p14:nvPr/>
                </p14:nvContentPartPr>
                <p14:xfrm>
                  <a:off x="5313169" y="4395555"/>
                  <a:ext cx="48600" cy="171720"/>
                </p14:xfrm>
              </p:contentPart>
            </mc:Choice>
            <mc:Fallback xmlns="">
              <p:pic>
                <p:nvPicPr>
                  <p:cNvPr id="30" name="Ink 29">
                    <a:extLst>
                      <a:ext uri="{FF2B5EF4-FFF2-40B4-BE49-F238E27FC236}">
                        <a16:creationId xmlns:a16="http://schemas.microsoft.com/office/drawing/2014/main" id="{8AE8CC9C-BB4F-4434-ACB9-E06BABB3E087}"/>
                      </a:ext>
                    </a:extLst>
                  </p:cNvPr>
                  <p:cNvPicPr/>
                  <p:nvPr/>
                </p:nvPicPr>
                <p:blipFill>
                  <a:blip r:embed="rId38"/>
                  <a:stretch>
                    <a:fillRect/>
                  </a:stretch>
                </p:blipFill>
                <p:spPr>
                  <a:xfrm>
                    <a:off x="5304529" y="4386555"/>
                    <a:ext cx="66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44CA9CD-C2BB-4F44-A52E-716A216F737C}"/>
                      </a:ext>
                    </a:extLst>
                  </p14:cNvPr>
                  <p14:cNvContentPartPr/>
                  <p14:nvPr/>
                </p14:nvContentPartPr>
                <p14:xfrm>
                  <a:off x="5397049" y="4494555"/>
                  <a:ext cx="165600" cy="219600"/>
                </p14:xfrm>
              </p:contentPart>
            </mc:Choice>
            <mc:Fallback xmlns="">
              <p:pic>
                <p:nvPicPr>
                  <p:cNvPr id="31" name="Ink 30">
                    <a:extLst>
                      <a:ext uri="{FF2B5EF4-FFF2-40B4-BE49-F238E27FC236}">
                        <a16:creationId xmlns:a16="http://schemas.microsoft.com/office/drawing/2014/main" id="{644CA9CD-C2BB-4F44-A52E-716A216F737C}"/>
                      </a:ext>
                    </a:extLst>
                  </p:cNvPr>
                  <p:cNvPicPr/>
                  <p:nvPr/>
                </p:nvPicPr>
                <p:blipFill>
                  <a:blip r:embed="rId40"/>
                  <a:stretch>
                    <a:fillRect/>
                  </a:stretch>
                </p:blipFill>
                <p:spPr>
                  <a:xfrm>
                    <a:off x="5388409" y="4485915"/>
                    <a:ext cx="183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C11553C9-1188-409C-ACAD-F3B058CA69FE}"/>
                      </a:ext>
                    </a:extLst>
                  </p14:cNvPr>
                  <p14:cNvContentPartPr/>
                  <p14:nvPr/>
                </p14:nvContentPartPr>
                <p14:xfrm>
                  <a:off x="5421889" y="4618395"/>
                  <a:ext cx="307440" cy="321120"/>
                </p14:xfrm>
              </p:contentPart>
            </mc:Choice>
            <mc:Fallback xmlns="">
              <p:pic>
                <p:nvPicPr>
                  <p:cNvPr id="32" name="Ink 31">
                    <a:extLst>
                      <a:ext uri="{FF2B5EF4-FFF2-40B4-BE49-F238E27FC236}">
                        <a16:creationId xmlns:a16="http://schemas.microsoft.com/office/drawing/2014/main" id="{C11553C9-1188-409C-ACAD-F3B058CA69FE}"/>
                      </a:ext>
                    </a:extLst>
                  </p:cNvPr>
                  <p:cNvPicPr/>
                  <p:nvPr/>
                </p:nvPicPr>
                <p:blipFill>
                  <a:blip r:embed="rId42"/>
                  <a:stretch>
                    <a:fillRect/>
                  </a:stretch>
                </p:blipFill>
                <p:spPr>
                  <a:xfrm>
                    <a:off x="5413249" y="4609395"/>
                    <a:ext cx="325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F46C5FA-5FE0-4883-BF82-79497A73C44C}"/>
                      </a:ext>
                    </a:extLst>
                  </p14:cNvPr>
                  <p14:cNvContentPartPr/>
                  <p14:nvPr/>
                </p14:nvContentPartPr>
                <p14:xfrm>
                  <a:off x="5605849" y="4716315"/>
                  <a:ext cx="136800" cy="258480"/>
                </p14:xfrm>
              </p:contentPart>
            </mc:Choice>
            <mc:Fallback xmlns="">
              <p:pic>
                <p:nvPicPr>
                  <p:cNvPr id="33" name="Ink 32">
                    <a:extLst>
                      <a:ext uri="{FF2B5EF4-FFF2-40B4-BE49-F238E27FC236}">
                        <a16:creationId xmlns:a16="http://schemas.microsoft.com/office/drawing/2014/main" id="{7F46C5FA-5FE0-4883-BF82-79497A73C44C}"/>
                      </a:ext>
                    </a:extLst>
                  </p:cNvPr>
                  <p:cNvPicPr/>
                  <p:nvPr/>
                </p:nvPicPr>
                <p:blipFill>
                  <a:blip r:embed="rId44"/>
                  <a:stretch>
                    <a:fillRect/>
                  </a:stretch>
                </p:blipFill>
                <p:spPr>
                  <a:xfrm>
                    <a:off x="5596849" y="4707675"/>
                    <a:ext cx="154440" cy="276120"/>
                  </a:xfrm>
                  <a:prstGeom prst="rect">
                    <a:avLst/>
                  </a:prstGeom>
                </p:spPr>
              </p:pic>
            </mc:Fallback>
          </mc:AlternateContent>
        </p:grpSp>
        <p:grpSp>
          <p:nvGrpSpPr>
            <p:cNvPr id="40" name="Group 39">
              <a:extLst>
                <a:ext uri="{FF2B5EF4-FFF2-40B4-BE49-F238E27FC236}">
                  <a16:creationId xmlns:a16="http://schemas.microsoft.com/office/drawing/2014/main" id="{A25C4652-8E45-4D30-853A-C0CB1BCA5C23}"/>
                </a:ext>
              </a:extLst>
            </p:cNvPr>
            <p:cNvGrpSpPr/>
            <p:nvPr/>
          </p:nvGrpSpPr>
          <p:grpSpPr>
            <a:xfrm>
              <a:off x="3099169" y="4294755"/>
              <a:ext cx="1191600" cy="494280"/>
              <a:chOff x="3099169" y="4294755"/>
              <a:chExt cx="1191600" cy="494280"/>
            </a:xfrm>
          </p:grpSpPr>
          <mc:AlternateContent xmlns:mc="http://schemas.openxmlformats.org/markup-compatibility/2006" xmlns:p14="http://schemas.microsoft.com/office/powerpoint/2010/main">
            <mc:Choice Requires="p14">
              <p:contentPart p14:bwMode="auto" r:id="rId45">
                <p14:nvContentPartPr>
                  <p14:cNvPr id="21" name="Ink 20">
                    <a:extLst>
                      <a:ext uri="{FF2B5EF4-FFF2-40B4-BE49-F238E27FC236}">
                        <a16:creationId xmlns:a16="http://schemas.microsoft.com/office/drawing/2014/main" id="{2EB30404-0E4B-44A2-BF09-7C7CC20EE7BA}"/>
                      </a:ext>
                    </a:extLst>
                  </p14:cNvPr>
                  <p14:cNvContentPartPr/>
                  <p14:nvPr/>
                </p14:nvContentPartPr>
                <p14:xfrm>
                  <a:off x="3471409" y="4472595"/>
                  <a:ext cx="96840" cy="6120"/>
                </p14:xfrm>
              </p:contentPart>
            </mc:Choice>
            <mc:Fallback xmlns="">
              <p:pic>
                <p:nvPicPr>
                  <p:cNvPr id="21" name="Ink 20">
                    <a:extLst>
                      <a:ext uri="{FF2B5EF4-FFF2-40B4-BE49-F238E27FC236}">
                        <a16:creationId xmlns:a16="http://schemas.microsoft.com/office/drawing/2014/main" id="{2EB30404-0E4B-44A2-BF09-7C7CC20EE7BA}"/>
                      </a:ext>
                    </a:extLst>
                  </p:cNvPr>
                  <p:cNvPicPr/>
                  <p:nvPr/>
                </p:nvPicPr>
                <p:blipFill>
                  <a:blip r:embed="rId46"/>
                  <a:stretch>
                    <a:fillRect/>
                  </a:stretch>
                </p:blipFill>
                <p:spPr>
                  <a:xfrm>
                    <a:off x="3462409" y="4463595"/>
                    <a:ext cx="11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2" name="Ink 21">
                    <a:extLst>
                      <a:ext uri="{FF2B5EF4-FFF2-40B4-BE49-F238E27FC236}">
                        <a16:creationId xmlns:a16="http://schemas.microsoft.com/office/drawing/2014/main" id="{6B261B3E-CABA-46DE-925A-39D963AF5E17}"/>
                      </a:ext>
                    </a:extLst>
                  </p14:cNvPr>
                  <p14:cNvContentPartPr/>
                  <p14:nvPr/>
                </p14:nvContentPartPr>
                <p14:xfrm>
                  <a:off x="3491569" y="4539915"/>
                  <a:ext cx="93960" cy="26280"/>
                </p14:xfrm>
              </p:contentPart>
            </mc:Choice>
            <mc:Fallback xmlns="">
              <p:pic>
                <p:nvPicPr>
                  <p:cNvPr id="22" name="Ink 21">
                    <a:extLst>
                      <a:ext uri="{FF2B5EF4-FFF2-40B4-BE49-F238E27FC236}">
                        <a16:creationId xmlns:a16="http://schemas.microsoft.com/office/drawing/2014/main" id="{6B261B3E-CABA-46DE-925A-39D963AF5E17}"/>
                      </a:ext>
                    </a:extLst>
                  </p:cNvPr>
                  <p:cNvPicPr/>
                  <p:nvPr/>
                </p:nvPicPr>
                <p:blipFill>
                  <a:blip r:embed="rId48"/>
                  <a:stretch>
                    <a:fillRect/>
                  </a:stretch>
                </p:blipFill>
                <p:spPr>
                  <a:xfrm>
                    <a:off x="3482929" y="4531275"/>
                    <a:ext cx="111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 name="Ink 22">
                    <a:extLst>
                      <a:ext uri="{FF2B5EF4-FFF2-40B4-BE49-F238E27FC236}">
                        <a16:creationId xmlns:a16="http://schemas.microsoft.com/office/drawing/2014/main" id="{DA638BBF-535D-4B28-AC81-10641215D099}"/>
                      </a:ext>
                    </a:extLst>
                  </p14:cNvPr>
                  <p14:cNvContentPartPr/>
                  <p14:nvPr/>
                </p14:nvContentPartPr>
                <p14:xfrm>
                  <a:off x="3786049" y="4297635"/>
                  <a:ext cx="36000" cy="190080"/>
                </p14:xfrm>
              </p:contentPart>
            </mc:Choice>
            <mc:Fallback xmlns="">
              <p:pic>
                <p:nvPicPr>
                  <p:cNvPr id="23" name="Ink 22">
                    <a:extLst>
                      <a:ext uri="{FF2B5EF4-FFF2-40B4-BE49-F238E27FC236}">
                        <a16:creationId xmlns:a16="http://schemas.microsoft.com/office/drawing/2014/main" id="{DA638BBF-535D-4B28-AC81-10641215D099}"/>
                      </a:ext>
                    </a:extLst>
                  </p:cNvPr>
                  <p:cNvPicPr/>
                  <p:nvPr/>
                </p:nvPicPr>
                <p:blipFill>
                  <a:blip r:embed="rId50"/>
                  <a:stretch>
                    <a:fillRect/>
                  </a:stretch>
                </p:blipFill>
                <p:spPr>
                  <a:xfrm>
                    <a:off x="3777409" y="4288995"/>
                    <a:ext cx="53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 name="Ink 23">
                    <a:extLst>
                      <a:ext uri="{FF2B5EF4-FFF2-40B4-BE49-F238E27FC236}">
                        <a16:creationId xmlns:a16="http://schemas.microsoft.com/office/drawing/2014/main" id="{E8C85B1C-8491-4EDA-B752-18F9B9B64DC7}"/>
                      </a:ext>
                    </a:extLst>
                  </p14:cNvPr>
                  <p14:cNvContentPartPr/>
                  <p14:nvPr/>
                </p14:nvContentPartPr>
                <p14:xfrm>
                  <a:off x="3793249" y="4294755"/>
                  <a:ext cx="259200" cy="358920"/>
                </p14:xfrm>
              </p:contentPart>
            </mc:Choice>
            <mc:Fallback xmlns="">
              <p:pic>
                <p:nvPicPr>
                  <p:cNvPr id="24" name="Ink 23">
                    <a:extLst>
                      <a:ext uri="{FF2B5EF4-FFF2-40B4-BE49-F238E27FC236}">
                        <a16:creationId xmlns:a16="http://schemas.microsoft.com/office/drawing/2014/main" id="{E8C85B1C-8491-4EDA-B752-18F9B9B64DC7}"/>
                      </a:ext>
                    </a:extLst>
                  </p:cNvPr>
                  <p:cNvPicPr/>
                  <p:nvPr/>
                </p:nvPicPr>
                <p:blipFill>
                  <a:blip r:embed="rId52"/>
                  <a:stretch>
                    <a:fillRect/>
                  </a:stretch>
                </p:blipFill>
                <p:spPr>
                  <a:xfrm>
                    <a:off x="3784249" y="4286115"/>
                    <a:ext cx="2768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5" name="Ink 24">
                    <a:extLst>
                      <a:ext uri="{FF2B5EF4-FFF2-40B4-BE49-F238E27FC236}">
                        <a16:creationId xmlns:a16="http://schemas.microsoft.com/office/drawing/2014/main" id="{35615E9B-3630-44FD-929E-A134ED8E4531}"/>
                      </a:ext>
                    </a:extLst>
                  </p14:cNvPr>
                  <p14:cNvContentPartPr/>
                  <p14:nvPr/>
                </p14:nvContentPartPr>
                <p14:xfrm>
                  <a:off x="3916729" y="4437315"/>
                  <a:ext cx="333360" cy="318960"/>
                </p14:xfrm>
              </p:contentPart>
            </mc:Choice>
            <mc:Fallback xmlns="">
              <p:pic>
                <p:nvPicPr>
                  <p:cNvPr id="25" name="Ink 24">
                    <a:extLst>
                      <a:ext uri="{FF2B5EF4-FFF2-40B4-BE49-F238E27FC236}">
                        <a16:creationId xmlns:a16="http://schemas.microsoft.com/office/drawing/2014/main" id="{35615E9B-3630-44FD-929E-A134ED8E4531}"/>
                      </a:ext>
                    </a:extLst>
                  </p:cNvPr>
                  <p:cNvPicPr/>
                  <p:nvPr/>
                </p:nvPicPr>
                <p:blipFill>
                  <a:blip r:embed="rId54"/>
                  <a:stretch>
                    <a:fillRect/>
                  </a:stretch>
                </p:blipFill>
                <p:spPr>
                  <a:xfrm>
                    <a:off x="3908089" y="4428675"/>
                    <a:ext cx="351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78CDADDA-E29E-40E6-A2DD-DF39F27C596B}"/>
                      </a:ext>
                    </a:extLst>
                  </p14:cNvPr>
                  <p14:cNvContentPartPr/>
                  <p14:nvPr/>
                </p14:nvContentPartPr>
                <p14:xfrm>
                  <a:off x="4135969" y="4572675"/>
                  <a:ext cx="154800" cy="216360"/>
                </p14:xfrm>
              </p:contentPart>
            </mc:Choice>
            <mc:Fallback xmlns="">
              <p:pic>
                <p:nvPicPr>
                  <p:cNvPr id="26" name="Ink 25">
                    <a:extLst>
                      <a:ext uri="{FF2B5EF4-FFF2-40B4-BE49-F238E27FC236}">
                        <a16:creationId xmlns:a16="http://schemas.microsoft.com/office/drawing/2014/main" id="{78CDADDA-E29E-40E6-A2DD-DF39F27C596B}"/>
                      </a:ext>
                    </a:extLst>
                  </p:cNvPr>
                  <p:cNvPicPr/>
                  <p:nvPr/>
                </p:nvPicPr>
                <p:blipFill>
                  <a:blip r:embed="rId56"/>
                  <a:stretch>
                    <a:fillRect/>
                  </a:stretch>
                </p:blipFill>
                <p:spPr>
                  <a:xfrm>
                    <a:off x="4126969" y="4563675"/>
                    <a:ext cx="172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0F45A97E-6634-4CFB-8E34-2D64C50DD17A}"/>
                      </a:ext>
                    </a:extLst>
                  </p14:cNvPr>
                  <p14:cNvContentPartPr/>
                  <p14:nvPr/>
                </p14:nvContentPartPr>
                <p14:xfrm>
                  <a:off x="3099169" y="4384035"/>
                  <a:ext cx="366120" cy="256320"/>
                </p14:xfrm>
              </p:contentPart>
            </mc:Choice>
            <mc:Fallback xmlns="">
              <p:pic>
                <p:nvPicPr>
                  <p:cNvPr id="39" name="Ink 38">
                    <a:extLst>
                      <a:ext uri="{FF2B5EF4-FFF2-40B4-BE49-F238E27FC236}">
                        <a16:creationId xmlns:a16="http://schemas.microsoft.com/office/drawing/2014/main" id="{0F45A97E-6634-4CFB-8E34-2D64C50DD17A}"/>
                      </a:ext>
                    </a:extLst>
                  </p:cNvPr>
                  <p:cNvPicPr/>
                  <p:nvPr/>
                </p:nvPicPr>
                <p:blipFill>
                  <a:blip r:embed="rId58"/>
                  <a:stretch>
                    <a:fillRect/>
                  </a:stretch>
                </p:blipFill>
                <p:spPr>
                  <a:xfrm>
                    <a:off x="3090529" y="4375035"/>
                    <a:ext cx="383760" cy="273960"/>
                  </a:xfrm>
                  <a:prstGeom prst="rect">
                    <a:avLst/>
                  </a:prstGeom>
                </p:spPr>
              </p:pic>
            </mc:Fallback>
          </mc:AlternateContent>
        </p:grpSp>
      </p:grpSp>
      <p:grpSp>
        <p:nvGrpSpPr>
          <p:cNvPr id="97" name="Group 96">
            <a:extLst>
              <a:ext uri="{FF2B5EF4-FFF2-40B4-BE49-F238E27FC236}">
                <a16:creationId xmlns:a16="http://schemas.microsoft.com/office/drawing/2014/main" id="{1C935C13-B436-4CB7-91B5-1D2270C86A8C}"/>
              </a:ext>
            </a:extLst>
          </p:cNvPr>
          <p:cNvGrpSpPr/>
          <p:nvPr/>
        </p:nvGrpSpPr>
        <p:grpSpPr>
          <a:xfrm>
            <a:off x="2532093" y="2767147"/>
            <a:ext cx="3674880" cy="461160"/>
            <a:chOff x="2532093" y="2767147"/>
            <a:chExt cx="3674880" cy="461160"/>
          </a:xfrm>
        </p:grpSpPr>
        <mc:AlternateContent xmlns:mc="http://schemas.openxmlformats.org/markup-compatibility/2006" xmlns:p14="http://schemas.microsoft.com/office/powerpoint/2010/main">
          <mc:Choice Requires="p14">
            <p:contentPart p14:bwMode="auto" r:id="rId59">
              <p14:nvContentPartPr>
                <p14:cNvPr id="81" name="Ink 80">
                  <a:extLst>
                    <a:ext uri="{FF2B5EF4-FFF2-40B4-BE49-F238E27FC236}">
                      <a16:creationId xmlns:a16="http://schemas.microsoft.com/office/drawing/2014/main" id="{B08A9D5B-F883-474C-B154-C6A8A7C8FFE9}"/>
                    </a:ext>
                  </a:extLst>
                </p14:cNvPr>
                <p14:cNvContentPartPr/>
                <p14:nvPr/>
              </p14:nvContentPartPr>
              <p14:xfrm>
                <a:off x="2532093" y="2896747"/>
                <a:ext cx="250560" cy="208800"/>
              </p14:xfrm>
            </p:contentPart>
          </mc:Choice>
          <mc:Fallback xmlns="">
            <p:pic>
              <p:nvPicPr>
                <p:cNvPr id="81" name="Ink 80">
                  <a:extLst>
                    <a:ext uri="{FF2B5EF4-FFF2-40B4-BE49-F238E27FC236}">
                      <a16:creationId xmlns:a16="http://schemas.microsoft.com/office/drawing/2014/main" id="{B08A9D5B-F883-474C-B154-C6A8A7C8FFE9}"/>
                    </a:ext>
                  </a:extLst>
                </p:cNvPr>
                <p:cNvPicPr/>
                <p:nvPr/>
              </p:nvPicPr>
              <p:blipFill>
                <a:blip r:embed="rId60"/>
                <a:stretch>
                  <a:fillRect/>
                </a:stretch>
              </p:blipFill>
              <p:spPr>
                <a:xfrm>
                  <a:off x="2523453" y="2887747"/>
                  <a:ext cx="268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2" name="Ink 81">
                  <a:extLst>
                    <a:ext uri="{FF2B5EF4-FFF2-40B4-BE49-F238E27FC236}">
                      <a16:creationId xmlns:a16="http://schemas.microsoft.com/office/drawing/2014/main" id="{66AB6BE4-4B19-48A2-85BC-1B0E8F6F94C5}"/>
                    </a:ext>
                  </a:extLst>
                </p14:cNvPr>
                <p14:cNvContentPartPr/>
                <p14:nvPr/>
              </p14:nvContentPartPr>
              <p14:xfrm>
                <a:off x="2923413" y="3056947"/>
                <a:ext cx="20880" cy="22680"/>
              </p14:xfrm>
            </p:contentPart>
          </mc:Choice>
          <mc:Fallback xmlns="">
            <p:pic>
              <p:nvPicPr>
                <p:cNvPr id="82" name="Ink 81">
                  <a:extLst>
                    <a:ext uri="{FF2B5EF4-FFF2-40B4-BE49-F238E27FC236}">
                      <a16:creationId xmlns:a16="http://schemas.microsoft.com/office/drawing/2014/main" id="{66AB6BE4-4B19-48A2-85BC-1B0E8F6F94C5}"/>
                    </a:ext>
                  </a:extLst>
                </p:cNvPr>
                <p:cNvPicPr/>
                <p:nvPr/>
              </p:nvPicPr>
              <p:blipFill>
                <a:blip r:embed="rId62"/>
                <a:stretch>
                  <a:fillRect/>
                </a:stretch>
              </p:blipFill>
              <p:spPr>
                <a:xfrm>
                  <a:off x="2914413" y="3047947"/>
                  <a:ext cx="385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4" name="Ink 83">
                  <a:extLst>
                    <a:ext uri="{FF2B5EF4-FFF2-40B4-BE49-F238E27FC236}">
                      <a16:creationId xmlns:a16="http://schemas.microsoft.com/office/drawing/2014/main" id="{1C0A88CD-972D-4390-B3D6-E742BC3F67C9}"/>
                    </a:ext>
                  </a:extLst>
                </p14:cNvPr>
                <p14:cNvContentPartPr/>
                <p14:nvPr/>
              </p14:nvContentPartPr>
              <p14:xfrm>
                <a:off x="3061653" y="2844187"/>
                <a:ext cx="216720" cy="281160"/>
              </p14:xfrm>
            </p:contentPart>
          </mc:Choice>
          <mc:Fallback xmlns="">
            <p:pic>
              <p:nvPicPr>
                <p:cNvPr id="84" name="Ink 83">
                  <a:extLst>
                    <a:ext uri="{FF2B5EF4-FFF2-40B4-BE49-F238E27FC236}">
                      <a16:creationId xmlns:a16="http://schemas.microsoft.com/office/drawing/2014/main" id="{1C0A88CD-972D-4390-B3D6-E742BC3F67C9}"/>
                    </a:ext>
                  </a:extLst>
                </p:cNvPr>
                <p:cNvPicPr/>
                <p:nvPr/>
              </p:nvPicPr>
              <p:blipFill>
                <a:blip r:embed="rId64"/>
                <a:stretch>
                  <a:fillRect/>
                </a:stretch>
              </p:blipFill>
              <p:spPr>
                <a:xfrm>
                  <a:off x="3053013" y="2835187"/>
                  <a:ext cx="2343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5" name="Ink 84">
                  <a:extLst>
                    <a:ext uri="{FF2B5EF4-FFF2-40B4-BE49-F238E27FC236}">
                      <a16:creationId xmlns:a16="http://schemas.microsoft.com/office/drawing/2014/main" id="{4C30EC27-9AB2-4D2A-A989-CCE718C64FDF}"/>
                    </a:ext>
                  </a:extLst>
                </p14:cNvPr>
                <p14:cNvContentPartPr/>
                <p14:nvPr/>
              </p14:nvContentPartPr>
              <p14:xfrm>
                <a:off x="3374133" y="2883787"/>
                <a:ext cx="59760" cy="225720"/>
              </p14:xfrm>
            </p:contentPart>
          </mc:Choice>
          <mc:Fallback xmlns="">
            <p:pic>
              <p:nvPicPr>
                <p:cNvPr id="85" name="Ink 84">
                  <a:extLst>
                    <a:ext uri="{FF2B5EF4-FFF2-40B4-BE49-F238E27FC236}">
                      <a16:creationId xmlns:a16="http://schemas.microsoft.com/office/drawing/2014/main" id="{4C30EC27-9AB2-4D2A-A989-CCE718C64FDF}"/>
                    </a:ext>
                  </a:extLst>
                </p:cNvPr>
                <p:cNvPicPr/>
                <p:nvPr/>
              </p:nvPicPr>
              <p:blipFill>
                <a:blip r:embed="rId66"/>
                <a:stretch>
                  <a:fillRect/>
                </a:stretch>
              </p:blipFill>
              <p:spPr>
                <a:xfrm>
                  <a:off x="3365493" y="2875147"/>
                  <a:ext cx="77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6" name="Ink 85">
                  <a:extLst>
                    <a:ext uri="{FF2B5EF4-FFF2-40B4-BE49-F238E27FC236}">
                      <a16:creationId xmlns:a16="http://schemas.microsoft.com/office/drawing/2014/main" id="{77F91E3F-676D-46B5-BD85-338EB0A90BD2}"/>
                    </a:ext>
                  </a:extLst>
                </p14:cNvPr>
                <p14:cNvContentPartPr/>
                <p14:nvPr/>
              </p14:nvContentPartPr>
              <p14:xfrm>
                <a:off x="3569253" y="2908627"/>
                <a:ext cx="166320" cy="148680"/>
              </p14:xfrm>
            </p:contentPart>
          </mc:Choice>
          <mc:Fallback xmlns="">
            <p:pic>
              <p:nvPicPr>
                <p:cNvPr id="86" name="Ink 85">
                  <a:extLst>
                    <a:ext uri="{FF2B5EF4-FFF2-40B4-BE49-F238E27FC236}">
                      <a16:creationId xmlns:a16="http://schemas.microsoft.com/office/drawing/2014/main" id="{77F91E3F-676D-46B5-BD85-338EB0A90BD2}"/>
                    </a:ext>
                  </a:extLst>
                </p:cNvPr>
                <p:cNvPicPr/>
                <p:nvPr/>
              </p:nvPicPr>
              <p:blipFill>
                <a:blip r:embed="rId68"/>
                <a:stretch>
                  <a:fillRect/>
                </a:stretch>
              </p:blipFill>
              <p:spPr>
                <a:xfrm>
                  <a:off x="3560253" y="2899987"/>
                  <a:ext cx="183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7" name="Ink 86">
                  <a:extLst>
                    <a:ext uri="{FF2B5EF4-FFF2-40B4-BE49-F238E27FC236}">
                      <a16:creationId xmlns:a16="http://schemas.microsoft.com/office/drawing/2014/main" id="{04C8DB1E-8F76-499F-BA4E-1F7583271EA6}"/>
                    </a:ext>
                  </a:extLst>
                </p14:cNvPr>
                <p14:cNvContentPartPr/>
                <p14:nvPr/>
              </p14:nvContentPartPr>
              <p14:xfrm>
                <a:off x="3855093" y="2767147"/>
                <a:ext cx="162000" cy="404280"/>
              </p14:xfrm>
            </p:contentPart>
          </mc:Choice>
          <mc:Fallback xmlns="">
            <p:pic>
              <p:nvPicPr>
                <p:cNvPr id="87" name="Ink 86">
                  <a:extLst>
                    <a:ext uri="{FF2B5EF4-FFF2-40B4-BE49-F238E27FC236}">
                      <a16:creationId xmlns:a16="http://schemas.microsoft.com/office/drawing/2014/main" id="{04C8DB1E-8F76-499F-BA4E-1F7583271EA6}"/>
                    </a:ext>
                  </a:extLst>
                </p:cNvPr>
                <p:cNvPicPr/>
                <p:nvPr/>
              </p:nvPicPr>
              <p:blipFill>
                <a:blip r:embed="rId70"/>
                <a:stretch>
                  <a:fillRect/>
                </a:stretch>
              </p:blipFill>
              <p:spPr>
                <a:xfrm>
                  <a:off x="3846453" y="2758147"/>
                  <a:ext cx="1796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8" name="Ink 87">
                  <a:extLst>
                    <a:ext uri="{FF2B5EF4-FFF2-40B4-BE49-F238E27FC236}">
                      <a16:creationId xmlns:a16="http://schemas.microsoft.com/office/drawing/2014/main" id="{10C275AD-C11E-42C3-AD06-2A0E37CD3CF8}"/>
                    </a:ext>
                  </a:extLst>
                </p14:cNvPr>
                <p14:cNvContentPartPr/>
                <p14:nvPr/>
              </p14:nvContentPartPr>
              <p14:xfrm>
                <a:off x="4387173" y="2929147"/>
                <a:ext cx="25560" cy="213480"/>
              </p14:xfrm>
            </p:contentPart>
          </mc:Choice>
          <mc:Fallback xmlns="">
            <p:pic>
              <p:nvPicPr>
                <p:cNvPr id="88" name="Ink 87">
                  <a:extLst>
                    <a:ext uri="{FF2B5EF4-FFF2-40B4-BE49-F238E27FC236}">
                      <a16:creationId xmlns:a16="http://schemas.microsoft.com/office/drawing/2014/main" id="{10C275AD-C11E-42C3-AD06-2A0E37CD3CF8}"/>
                    </a:ext>
                  </a:extLst>
                </p:cNvPr>
                <p:cNvPicPr/>
                <p:nvPr/>
              </p:nvPicPr>
              <p:blipFill>
                <a:blip r:embed="rId72"/>
                <a:stretch>
                  <a:fillRect/>
                </a:stretch>
              </p:blipFill>
              <p:spPr>
                <a:xfrm>
                  <a:off x="4378173" y="2920507"/>
                  <a:ext cx="43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9" name="Ink 88">
                  <a:extLst>
                    <a:ext uri="{FF2B5EF4-FFF2-40B4-BE49-F238E27FC236}">
                      <a16:creationId xmlns:a16="http://schemas.microsoft.com/office/drawing/2014/main" id="{154F5396-7A80-4F75-B094-14AAF6804928}"/>
                    </a:ext>
                  </a:extLst>
                </p14:cNvPr>
                <p14:cNvContentPartPr/>
                <p14:nvPr/>
              </p14:nvContentPartPr>
              <p14:xfrm>
                <a:off x="4373493" y="3028867"/>
                <a:ext cx="174600" cy="24840"/>
              </p14:xfrm>
            </p:contentPart>
          </mc:Choice>
          <mc:Fallback xmlns="">
            <p:pic>
              <p:nvPicPr>
                <p:cNvPr id="89" name="Ink 88">
                  <a:extLst>
                    <a:ext uri="{FF2B5EF4-FFF2-40B4-BE49-F238E27FC236}">
                      <a16:creationId xmlns:a16="http://schemas.microsoft.com/office/drawing/2014/main" id="{154F5396-7A80-4F75-B094-14AAF6804928}"/>
                    </a:ext>
                  </a:extLst>
                </p:cNvPr>
                <p:cNvPicPr/>
                <p:nvPr/>
              </p:nvPicPr>
              <p:blipFill>
                <a:blip r:embed="rId74"/>
                <a:stretch>
                  <a:fillRect/>
                </a:stretch>
              </p:blipFill>
              <p:spPr>
                <a:xfrm>
                  <a:off x="4364853" y="3019867"/>
                  <a:ext cx="192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0" name="Ink 89">
                  <a:extLst>
                    <a:ext uri="{FF2B5EF4-FFF2-40B4-BE49-F238E27FC236}">
                      <a16:creationId xmlns:a16="http://schemas.microsoft.com/office/drawing/2014/main" id="{E32FE6EC-CB1C-4998-9465-8F5B10B73F1F}"/>
                    </a:ext>
                  </a:extLst>
                </p14:cNvPr>
                <p14:cNvContentPartPr/>
                <p14:nvPr/>
              </p14:nvContentPartPr>
              <p14:xfrm>
                <a:off x="4799733" y="2935267"/>
                <a:ext cx="152640" cy="180000"/>
              </p14:xfrm>
            </p:contentPart>
          </mc:Choice>
          <mc:Fallback xmlns="">
            <p:pic>
              <p:nvPicPr>
                <p:cNvPr id="90" name="Ink 89">
                  <a:extLst>
                    <a:ext uri="{FF2B5EF4-FFF2-40B4-BE49-F238E27FC236}">
                      <a16:creationId xmlns:a16="http://schemas.microsoft.com/office/drawing/2014/main" id="{E32FE6EC-CB1C-4998-9465-8F5B10B73F1F}"/>
                    </a:ext>
                  </a:extLst>
                </p:cNvPr>
                <p:cNvPicPr/>
                <p:nvPr/>
              </p:nvPicPr>
              <p:blipFill>
                <a:blip r:embed="rId76"/>
                <a:stretch>
                  <a:fillRect/>
                </a:stretch>
              </p:blipFill>
              <p:spPr>
                <a:xfrm>
                  <a:off x="4791093" y="2926627"/>
                  <a:ext cx="170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1" name="Ink 90">
                  <a:extLst>
                    <a:ext uri="{FF2B5EF4-FFF2-40B4-BE49-F238E27FC236}">
                      <a16:creationId xmlns:a16="http://schemas.microsoft.com/office/drawing/2014/main" id="{7964CA5B-B7D1-4E36-9347-A5B04A4A4448}"/>
                    </a:ext>
                  </a:extLst>
                </p14:cNvPr>
                <p14:cNvContentPartPr/>
                <p14:nvPr/>
              </p14:nvContentPartPr>
              <p14:xfrm>
                <a:off x="5093133" y="3104107"/>
                <a:ext cx="13320" cy="32040"/>
              </p14:xfrm>
            </p:contentPart>
          </mc:Choice>
          <mc:Fallback xmlns="">
            <p:pic>
              <p:nvPicPr>
                <p:cNvPr id="91" name="Ink 90">
                  <a:extLst>
                    <a:ext uri="{FF2B5EF4-FFF2-40B4-BE49-F238E27FC236}">
                      <a16:creationId xmlns:a16="http://schemas.microsoft.com/office/drawing/2014/main" id="{7964CA5B-B7D1-4E36-9347-A5B04A4A4448}"/>
                    </a:ext>
                  </a:extLst>
                </p:cNvPr>
                <p:cNvPicPr/>
                <p:nvPr/>
              </p:nvPicPr>
              <p:blipFill>
                <a:blip r:embed="rId78"/>
                <a:stretch>
                  <a:fillRect/>
                </a:stretch>
              </p:blipFill>
              <p:spPr>
                <a:xfrm>
                  <a:off x="5084133" y="3095107"/>
                  <a:ext cx="30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2" name="Ink 91">
                  <a:extLst>
                    <a:ext uri="{FF2B5EF4-FFF2-40B4-BE49-F238E27FC236}">
                      <a16:creationId xmlns:a16="http://schemas.microsoft.com/office/drawing/2014/main" id="{220B8EC9-A058-469D-A2E6-A8ABA3087E60}"/>
                    </a:ext>
                  </a:extLst>
                </p14:cNvPr>
                <p14:cNvContentPartPr/>
                <p14:nvPr/>
              </p14:nvContentPartPr>
              <p14:xfrm>
                <a:off x="5232453" y="2962627"/>
                <a:ext cx="146520" cy="231840"/>
              </p14:xfrm>
            </p:contentPart>
          </mc:Choice>
          <mc:Fallback xmlns="">
            <p:pic>
              <p:nvPicPr>
                <p:cNvPr id="92" name="Ink 91">
                  <a:extLst>
                    <a:ext uri="{FF2B5EF4-FFF2-40B4-BE49-F238E27FC236}">
                      <a16:creationId xmlns:a16="http://schemas.microsoft.com/office/drawing/2014/main" id="{220B8EC9-A058-469D-A2E6-A8ABA3087E60}"/>
                    </a:ext>
                  </a:extLst>
                </p:cNvPr>
                <p:cNvPicPr/>
                <p:nvPr/>
              </p:nvPicPr>
              <p:blipFill>
                <a:blip r:embed="rId80"/>
                <a:stretch>
                  <a:fillRect/>
                </a:stretch>
              </p:blipFill>
              <p:spPr>
                <a:xfrm>
                  <a:off x="5223813" y="2953987"/>
                  <a:ext cx="164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3" name="Ink 92">
                  <a:extLst>
                    <a:ext uri="{FF2B5EF4-FFF2-40B4-BE49-F238E27FC236}">
                      <a16:creationId xmlns:a16="http://schemas.microsoft.com/office/drawing/2014/main" id="{F278DA30-B456-4A28-B44B-9A260FCFDCD2}"/>
                    </a:ext>
                  </a:extLst>
                </p14:cNvPr>
                <p14:cNvContentPartPr/>
                <p14:nvPr/>
              </p14:nvContentPartPr>
              <p14:xfrm>
                <a:off x="5563653" y="2885587"/>
                <a:ext cx="30240" cy="277920"/>
              </p14:xfrm>
            </p:contentPart>
          </mc:Choice>
          <mc:Fallback xmlns="">
            <p:pic>
              <p:nvPicPr>
                <p:cNvPr id="93" name="Ink 92">
                  <a:extLst>
                    <a:ext uri="{FF2B5EF4-FFF2-40B4-BE49-F238E27FC236}">
                      <a16:creationId xmlns:a16="http://schemas.microsoft.com/office/drawing/2014/main" id="{F278DA30-B456-4A28-B44B-9A260FCFDCD2}"/>
                    </a:ext>
                  </a:extLst>
                </p:cNvPr>
                <p:cNvPicPr/>
                <p:nvPr/>
              </p:nvPicPr>
              <p:blipFill>
                <a:blip r:embed="rId82"/>
                <a:stretch>
                  <a:fillRect/>
                </a:stretch>
              </p:blipFill>
              <p:spPr>
                <a:xfrm>
                  <a:off x="5554653" y="2876947"/>
                  <a:ext cx="478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4" name="Ink 93">
                  <a:extLst>
                    <a:ext uri="{FF2B5EF4-FFF2-40B4-BE49-F238E27FC236}">
                      <a16:creationId xmlns:a16="http://schemas.microsoft.com/office/drawing/2014/main" id="{A565692C-A283-4A12-B428-567684CE75DB}"/>
                    </a:ext>
                  </a:extLst>
                </p14:cNvPr>
                <p14:cNvContentPartPr/>
                <p14:nvPr/>
              </p14:nvContentPartPr>
              <p14:xfrm>
                <a:off x="5863533" y="2912227"/>
                <a:ext cx="19800" cy="266760"/>
              </p14:xfrm>
            </p:contentPart>
          </mc:Choice>
          <mc:Fallback xmlns="">
            <p:pic>
              <p:nvPicPr>
                <p:cNvPr id="94" name="Ink 93">
                  <a:extLst>
                    <a:ext uri="{FF2B5EF4-FFF2-40B4-BE49-F238E27FC236}">
                      <a16:creationId xmlns:a16="http://schemas.microsoft.com/office/drawing/2014/main" id="{A565692C-A283-4A12-B428-567684CE75DB}"/>
                    </a:ext>
                  </a:extLst>
                </p:cNvPr>
                <p:cNvPicPr/>
                <p:nvPr/>
              </p:nvPicPr>
              <p:blipFill>
                <a:blip r:embed="rId84"/>
                <a:stretch>
                  <a:fillRect/>
                </a:stretch>
              </p:blipFill>
              <p:spPr>
                <a:xfrm>
                  <a:off x="5854533" y="2903587"/>
                  <a:ext cx="374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5" name="Ink 94">
                  <a:extLst>
                    <a:ext uri="{FF2B5EF4-FFF2-40B4-BE49-F238E27FC236}">
                      <a16:creationId xmlns:a16="http://schemas.microsoft.com/office/drawing/2014/main" id="{442060F0-61A3-43AF-A03B-B585A851AC9D}"/>
                    </a:ext>
                  </a:extLst>
                </p14:cNvPr>
                <p14:cNvContentPartPr/>
                <p14:nvPr/>
              </p14:nvContentPartPr>
              <p14:xfrm>
                <a:off x="6072693" y="2817187"/>
                <a:ext cx="134280" cy="411120"/>
              </p14:xfrm>
            </p:contentPart>
          </mc:Choice>
          <mc:Fallback xmlns="">
            <p:pic>
              <p:nvPicPr>
                <p:cNvPr id="95" name="Ink 94">
                  <a:extLst>
                    <a:ext uri="{FF2B5EF4-FFF2-40B4-BE49-F238E27FC236}">
                      <a16:creationId xmlns:a16="http://schemas.microsoft.com/office/drawing/2014/main" id="{442060F0-61A3-43AF-A03B-B585A851AC9D}"/>
                    </a:ext>
                  </a:extLst>
                </p:cNvPr>
                <p:cNvPicPr/>
                <p:nvPr/>
              </p:nvPicPr>
              <p:blipFill>
                <a:blip r:embed="rId86"/>
                <a:stretch>
                  <a:fillRect/>
                </a:stretch>
              </p:blipFill>
              <p:spPr>
                <a:xfrm>
                  <a:off x="6064053" y="2808547"/>
                  <a:ext cx="151920" cy="42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6" name="Ink 95">
                <a:extLst>
                  <a:ext uri="{FF2B5EF4-FFF2-40B4-BE49-F238E27FC236}">
                    <a16:creationId xmlns:a16="http://schemas.microsoft.com/office/drawing/2014/main" id="{5482FF0B-2C57-46A1-A654-CCFC1593662B}"/>
                  </a:ext>
                </a:extLst>
              </p14:cNvPr>
              <p14:cNvContentPartPr/>
              <p14:nvPr/>
            </p14:nvContentPartPr>
            <p14:xfrm>
              <a:off x="2017293" y="3514867"/>
              <a:ext cx="4359960" cy="106560"/>
            </p14:xfrm>
          </p:contentPart>
        </mc:Choice>
        <mc:Fallback xmlns="">
          <p:pic>
            <p:nvPicPr>
              <p:cNvPr id="96" name="Ink 95">
                <a:extLst>
                  <a:ext uri="{FF2B5EF4-FFF2-40B4-BE49-F238E27FC236}">
                    <a16:creationId xmlns:a16="http://schemas.microsoft.com/office/drawing/2014/main" id="{5482FF0B-2C57-46A1-A654-CCFC1593662B}"/>
                  </a:ext>
                </a:extLst>
              </p:cNvPr>
              <p:cNvPicPr/>
              <p:nvPr/>
            </p:nvPicPr>
            <p:blipFill>
              <a:blip r:embed="rId88"/>
              <a:stretch>
                <a:fillRect/>
              </a:stretch>
            </p:blipFill>
            <p:spPr>
              <a:xfrm>
                <a:off x="2008653" y="3505867"/>
                <a:ext cx="4377600" cy="124200"/>
              </a:xfrm>
              <a:prstGeom prst="rect">
                <a:avLst/>
              </a:prstGeom>
            </p:spPr>
          </p:pic>
        </mc:Fallback>
      </mc:AlternateContent>
    </p:spTree>
    <p:extLst>
      <p:ext uri="{BB962C8B-B14F-4D97-AF65-F5344CB8AC3E}">
        <p14:creationId xmlns:p14="http://schemas.microsoft.com/office/powerpoint/2010/main" val="210509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0" fill="hold"/>
                                        <p:tgtEl>
                                          <p:spTgt spid="4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7C6A4-7CE0-4420-85F4-F0F24832CC33}"/>
              </a:ext>
            </a:extLst>
          </p:cNvPr>
          <p:cNvSpPr>
            <a:spLocks noGrp="1"/>
          </p:cNvSpPr>
          <p:nvPr>
            <p:ph type="body" idx="1"/>
          </p:nvPr>
        </p:nvSpPr>
        <p:spPr/>
        <p:txBody>
          <a:bodyPr/>
          <a:lstStyle/>
          <a:p>
            <a:r>
              <a:rPr lang="en-US" dirty="0"/>
              <a:t>Measurement</a:t>
            </a:r>
          </a:p>
        </p:txBody>
      </p:sp>
      <p:grpSp>
        <p:nvGrpSpPr>
          <p:cNvPr id="10" name="Group 9">
            <a:extLst>
              <a:ext uri="{FF2B5EF4-FFF2-40B4-BE49-F238E27FC236}">
                <a16:creationId xmlns:a16="http://schemas.microsoft.com/office/drawing/2014/main" id="{8209A8EF-50ED-4C02-B995-D83AA3431615}"/>
              </a:ext>
            </a:extLst>
          </p:cNvPr>
          <p:cNvGrpSpPr/>
          <p:nvPr/>
        </p:nvGrpSpPr>
        <p:grpSpPr>
          <a:xfrm flipH="1" flipV="1">
            <a:off x="6822295" y="3112189"/>
            <a:ext cx="1259409" cy="918872"/>
            <a:chOff x="7012315" y="2963015"/>
            <a:chExt cx="1622679" cy="1171776"/>
          </a:xfrm>
        </p:grpSpPr>
        <p:pic>
          <p:nvPicPr>
            <p:cNvPr id="11" name="Picture 10">
              <a:extLst>
                <a:ext uri="{FF2B5EF4-FFF2-40B4-BE49-F238E27FC236}">
                  <a16:creationId xmlns:a16="http://schemas.microsoft.com/office/drawing/2014/main" id="{2F640157-3ABC-4D00-91D1-C773CEDAD8A3}"/>
                </a:ext>
              </a:extLst>
            </p:cNvPr>
            <p:cNvPicPr>
              <a:picLocks noChangeAspect="1"/>
            </p:cNvPicPr>
            <p:nvPr/>
          </p:nvPicPr>
          <p:blipFill>
            <a:blip r:embed="rId3">
              <a:alphaModFix amt="70000"/>
            </a:blip>
            <a:stretch>
              <a:fillRect/>
            </a:stretch>
          </p:blipFill>
          <p:spPr>
            <a:xfrm rot="2610594" flipH="1">
              <a:off x="7012315" y="3230432"/>
              <a:ext cx="871172" cy="904359"/>
            </a:xfrm>
            <a:prstGeom prst="rect">
              <a:avLst/>
            </a:prstGeom>
          </p:spPr>
        </p:pic>
        <p:pic>
          <p:nvPicPr>
            <p:cNvPr id="12" name="Picture 11">
              <a:extLst>
                <a:ext uri="{FF2B5EF4-FFF2-40B4-BE49-F238E27FC236}">
                  <a16:creationId xmlns:a16="http://schemas.microsoft.com/office/drawing/2014/main" id="{2162D662-BB2D-4271-B5FD-BE70471A21E0}"/>
                </a:ext>
              </a:extLst>
            </p:cNvPr>
            <p:cNvPicPr>
              <a:picLocks noChangeAspect="1"/>
            </p:cNvPicPr>
            <p:nvPr/>
          </p:nvPicPr>
          <p:blipFill>
            <a:blip r:embed="rId3">
              <a:alphaModFix amt="70000"/>
            </a:blip>
            <a:stretch>
              <a:fillRect/>
            </a:stretch>
          </p:blipFill>
          <p:spPr>
            <a:xfrm rot="18989406" flipH="1" flipV="1">
              <a:off x="7763822" y="2963015"/>
              <a:ext cx="871172" cy="904359"/>
            </a:xfrm>
            <a:prstGeom prst="rect">
              <a:avLst/>
            </a:prstGeom>
          </p:spPr>
        </p:pic>
      </p:grpSp>
      <p:pic>
        <p:nvPicPr>
          <p:cNvPr id="35" name="Picture 34">
            <a:extLst>
              <a:ext uri="{FF2B5EF4-FFF2-40B4-BE49-F238E27FC236}">
                <a16:creationId xmlns:a16="http://schemas.microsoft.com/office/drawing/2014/main" id="{07F45454-AA98-40DF-9B13-C44C2D9A66E2}"/>
              </a:ext>
            </a:extLst>
          </p:cNvPr>
          <p:cNvPicPr>
            <a:picLocks noChangeAspect="1"/>
          </p:cNvPicPr>
          <p:nvPr/>
        </p:nvPicPr>
        <p:blipFill>
          <a:blip r:embed="rId4"/>
          <a:stretch>
            <a:fillRect/>
          </a:stretch>
        </p:blipFill>
        <p:spPr>
          <a:xfrm>
            <a:off x="281036" y="413485"/>
            <a:ext cx="5625559" cy="529177"/>
          </a:xfrm>
          <a:prstGeom prst="rect">
            <a:avLst/>
          </a:prstGeom>
        </p:spPr>
      </p:pic>
      <p:grpSp>
        <p:nvGrpSpPr>
          <p:cNvPr id="111" name="Group 110">
            <a:extLst>
              <a:ext uri="{FF2B5EF4-FFF2-40B4-BE49-F238E27FC236}">
                <a16:creationId xmlns:a16="http://schemas.microsoft.com/office/drawing/2014/main" id="{E29E2B03-102F-47B8-BB45-40BCB5F42F92}"/>
              </a:ext>
            </a:extLst>
          </p:cNvPr>
          <p:cNvGrpSpPr/>
          <p:nvPr/>
        </p:nvGrpSpPr>
        <p:grpSpPr>
          <a:xfrm>
            <a:off x="1411536" y="1649714"/>
            <a:ext cx="4447440" cy="801360"/>
            <a:chOff x="1411536" y="1649714"/>
            <a:chExt cx="4447440" cy="801360"/>
          </a:xfrm>
        </p:grpSpPr>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9E4D6C6E-8987-4243-8767-C701B4C83E5F}"/>
                    </a:ext>
                  </a:extLst>
                </p14:cNvPr>
                <p14:cNvContentPartPr/>
                <p14:nvPr/>
              </p14:nvContentPartPr>
              <p14:xfrm>
                <a:off x="1411536" y="1736474"/>
                <a:ext cx="54000" cy="532080"/>
              </p14:xfrm>
            </p:contentPart>
          </mc:Choice>
          <mc:Fallback xmlns="">
            <p:pic>
              <p:nvPicPr>
                <p:cNvPr id="38" name="Ink 37">
                  <a:extLst>
                    <a:ext uri="{FF2B5EF4-FFF2-40B4-BE49-F238E27FC236}">
                      <a16:creationId xmlns:a16="http://schemas.microsoft.com/office/drawing/2014/main" id="{9E4D6C6E-8987-4243-8767-C701B4C83E5F}"/>
                    </a:ext>
                  </a:extLst>
                </p:cNvPr>
                <p:cNvPicPr/>
                <p:nvPr/>
              </p:nvPicPr>
              <p:blipFill>
                <a:blip r:embed="rId6"/>
                <a:stretch>
                  <a:fillRect/>
                </a:stretch>
              </p:blipFill>
              <p:spPr>
                <a:xfrm>
                  <a:off x="1402536" y="1727834"/>
                  <a:ext cx="716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CB72B844-12EF-4F4D-BD95-99E71F4C3E43}"/>
                    </a:ext>
                  </a:extLst>
                </p14:cNvPr>
                <p14:cNvContentPartPr/>
                <p14:nvPr/>
              </p14:nvContentPartPr>
              <p14:xfrm>
                <a:off x="1720416" y="1877234"/>
                <a:ext cx="162360" cy="256680"/>
              </p14:xfrm>
            </p:contentPart>
          </mc:Choice>
          <mc:Fallback xmlns="">
            <p:pic>
              <p:nvPicPr>
                <p:cNvPr id="42" name="Ink 41">
                  <a:extLst>
                    <a:ext uri="{FF2B5EF4-FFF2-40B4-BE49-F238E27FC236}">
                      <a16:creationId xmlns:a16="http://schemas.microsoft.com/office/drawing/2014/main" id="{CB72B844-12EF-4F4D-BD95-99E71F4C3E43}"/>
                    </a:ext>
                  </a:extLst>
                </p:cNvPr>
                <p:cNvPicPr/>
                <p:nvPr/>
              </p:nvPicPr>
              <p:blipFill>
                <a:blip r:embed="rId8"/>
                <a:stretch>
                  <a:fillRect/>
                </a:stretch>
              </p:blipFill>
              <p:spPr>
                <a:xfrm>
                  <a:off x="1711416" y="1868234"/>
                  <a:ext cx="180000" cy="274320"/>
                </a:xfrm>
                <a:prstGeom prst="rect">
                  <a:avLst/>
                </a:prstGeom>
              </p:spPr>
            </p:pic>
          </mc:Fallback>
        </mc:AlternateContent>
        <p:grpSp>
          <p:nvGrpSpPr>
            <p:cNvPr id="57" name="Group 56">
              <a:extLst>
                <a:ext uri="{FF2B5EF4-FFF2-40B4-BE49-F238E27FC236}">
                  <a16:creationId xmlns:a16="http://schemas.microsoft.com/office/drawing/2014/main" id="{3A7401A0-738A-4F18-AC83-0CB80D198B9F}"/>
                </a:ext>
              </a:extLst>
            </p:cNvPr>
            <p:cNvGrpSpPr/>
            <p:nvPr/>
          </p:nvGrpSpPr>
          <p:grpSpPr>
            <a:xfrm>
              <a:off x="2312976" y="1774274"/>
              <a:ext cx="434880" cy="477720"/>
              <a:chOff x="1127160" y="812520"/>
              <a:chExt cx="434880" cy="477720"/>
            </a:xfrm>
          </p:grpSpPr>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92FD1FEA-2D65-43F1-8E7A-D7C7B30935E0}"/>
                      </a:ext>
                    </a:extLst>
                  </p14:cNvPr>
                  <p14:cNvContentPartPr/>
                  <p14:nvPr/>
                </p14:nvContentPartPr>
                <p14:xfrm>
                  <a:off x="1127160" y="945000"/>
                  <a:ext cx="207720" cy="176760"/>
                </p14:xfrm>
              </p:contentPart>
            </mc:Choice>
            <mc:Fallback xmlns="">
              <p:pic>
                <p:nvPicPr>
                  <p:cNvPr id="43" name="Ink 42">
                    <a:extLst>
                      <a:ext uri="{FF2B5EF4-FFF2-40B4-BE49-F238E27FC236}">
                        <a16:creationId xmlns:a16="http://schemas.microsoft.com/office/drawing/2014/main" id="{92FD1FEA-2D65-43F1-8E7A-D7C7B30935E0}"/>
                      </a:ext>
                    </a:extLst>
                  </p:cNvPr>
                  <p:cNvPicPr/>
                  <p:nvPr/>
                </p:nvPicPr>
                <p:blipFill>
                  <a:blip r:embed="rId10"/>
                  <a:stretch>
                    <a:fillRect/>
                  </a:stretch>
                </p:blipFill>
                <p:spPr>
                  <a:xfrm>
                    <a:off x="1118520" y="936360"/>
                    <a:ext cx="225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0A31C2D8-F8DC-45D0-84EC-4166FED300AC}"/>
                      </a:ext>
                    </a:extLst>
                  </p14:cNvPr>
                  <p14:cNvContentPartPr/>
                  <p14:nvPr/>
                </p14:nvContentPartPr>
                <p14:xfrm>
                  <a:off x="1406160" y="812520"/>
                  <a:ext cx="155880" cy="477720"/>
                </p14:xfrm>
              </p:contentPart>
            </mc:Choice>
            <mc:Fallback xmlns="">
              <p:pic>
                <p:nvPicPr>
                  <p:cNvPr id="44" name="Ink 43">
                    <a:extLst>
                      <a:ext uri="{FF2B5EF4-FFF2-40B4-BE49-F238E27FC236}">
                        <a16:creationId xmlns:a16="http://schemas.microsoft.com/office/drawing/2014/main" id="{0A31C2D8-F8DC-45D0-84EC-4166FED300AC}"/>
                      </a:ext>
                    </a:extLst>
                  </p:cNvPr>
                  <p:cNvPicPr/>
                  <p:nvPr/>
                </p:nvPicPr>
                <p:blipFill>
                  <a:blip r:embed="rId12"/>
                  <a:stretch>
                    <a:fillRect/>
                  </a:stretch>
                </p:blipFill>
                <p:spPr>
                  <a:xfrm>
                    <a:off x="1397520" y="803520"/>
                    <a:ext cx="173520" cy="49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04FEAAE0-EC6E-4813-AB1C-ADB01D9657DE}"/>
                    </a:ext>
                  </a:extLst>
                </p14:cNvPr>
                <p14:cNvContentPartPr/>
                <p14:nvPr/>
              </p14:nvContentPartPr>
              <p14:xfrm>
                <a:off x="1554096" y="1780394"/>
                <a:ext cx="220680" cy="434160"/>
              </p14:xfrm>
            </p:contentPart>
          </mc:Choice>
          <mc:Fallback xmlns="">
            <p:pic>
              <p:nvPicPr>
                <p:cNvPr id="45" name="Ink 44">
                  <a:extLst>
                    <a:ext uri="{FF2B5EF4-FFF2-40B4-BE49-F238E27FC236}">
                      <a16:creationId xmlns:a16="http://schemas.microsoft.com/office/drawing/2014/main" id="{04FEAAE0-EC6E-4813-AB1C-ADB01D9657DE}"/>
                    </a:ext>
                  </a:extLst>
                </p:cNvPr>
                <p:cNvPicPr/>
                <p:nvPr/>
              </p:nvPicPr>
              <p:blipFill>
                <a:blip r:embed="rId14"/>
                <a:stretch>
                  <a:fillRect/>
                </a:stretch>
              </p:blipFill>
              <p:spPr>
                <a:xfrm>
                  <a:off x="1545096" y="1771754"/>
                  <a:ext cx="238320" cy="451800"/>
                </a:xfrm>
                <a:prstGeom prst="rect">
                  <a:avLst/>
                </a:prstGeom>
              </p:spPr>
            </p:pic>
          </mc:Fallback>
        </mc:AlternateContent>
        <p:grpSp>
          <p:nvGrpSpPr>
            <p:cNvPr id="56" name="Group 55">
              <a:extLst>
                <a:ext uri="{FF2B5EF4-FFF2-40B4-BE49-F238E27FC236}">
                  <a16:creationId xmlns:a16="http://schemas.microsoft.com/office/drawing/2014/main" id="{19900BE4-F50B-452D-8BD0-5F55C1287626}"/>
                </a:ext>
              </a:extLst>
            </p:cNvPr>
            <p:cNvGrpSpPr/>
            <p:nvPr/>
          </p:nvGrpSpPr>
          <p:grpSpPr>
            <a:xfrm>
              <a:off x="2943336" y="1798394"/>
              <a:ext cx="1418040" cy="652680"/>
              <a:chOff x="1757520" y="836640"/>
              <a:chExt cx="1418040" cy="652680"/>
            </a:xfrm>
          </p:grpSpPr>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1D16F6B6-E157-4D0C-B928-0775A7AE9C07}"/>
                      </a:ext>
                    </a:extLst>
                  </p14:cNvPr>
                  <p14:cNvContentPartPr/>
                  <p14:nvPr/>
                </p14:nvContentPartPr>
                <p14:xfrm>
                  <a:off x="1757520" y="985680"/>
                  <a:ext cx="48600" cy="34560"/>
                </p14:xfrm>
              </p:contentPart>
            </mc:Choice>
            <mc:Fallback xmlns="">
              <p:pic>
                <p:nvPicPr>
                  <p:cNvPr id="46" name="Ink 45">
                    <a:extLst>
                      <a:ext uri="{FF2B5EF4-FFF2-40B4-BE49-F238E27FC236}">
                        <a16:creationId xmlns:a16="http://schemas.microsoft.com/office/drawing/2014/main" id="{1D16F6B6-E157-4D0C-B928-0775A7AE9C07}"/>
                      </a:ext>
                    </a:extLst>
                  </p:cNvPr>
                  <p:cNvPicPr/>
                  <p:nvPr/>
                </p:nvPicPr>
                <p:blipFill>
                  <a:blip r:embed="rId16"/>
                  <a:stretch>
                    <a:fillRect/>
                  </a:stretch>
                </p:blipFill>
                <p:spPr>
                  <a:xfrm>
                    <a:off x="1748520" y="977040"/>
                    <a:ext cx="66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17693625-F278-42FA-9626-F1F4E6019EFC}"/>
                      </a:ext>
                    </a:extLst>
                  </p14:cNvPr>
                  <p14:cNvContentPartPr/>
                  <p14:nvPr/>
                </p14:nvContentPartPr>
                <p14:xfrm>
                  <a:off x="2094120" y="876600"/>
                  <a:ext cx="20880" cy="196920"/>
                </p14:xfrm>
              </p:contentPart>
            </mc:Choice>
            <mc:Fallback xmlns="">
              <p:pic>
                <p:nvPicPr>
                  <p:cNvPr id="47" name="Ink 46">
                    <a:extLst>
                      <a:ext uri="{FF2B5EF4-FFF2-40B4-BE49-F238E27FC236}">
                        <a16:creationId xmlns:a16="http://schemas.microsoft.com/office/drawing/2014/main" id="{17693625-F278-42FA-9626-F1F4E6019EFC}"/>
                      </a:ext>
                    </a:extLst>
                  </p:cNvPr>
                  <p:cNvPicPr/>
                  <p:nvPr/>
                </p:nvPicPr>
                <p:blipFill>
                  <a:blip r:embed="rId18"/>
                  <a:stretch>
                    <a:fillRect/>
                  </a:stretch>
                </p:blipFill>
                <p:spPr>
                  <a:xfrm>
                    <a:off x="2085120" y="867600"/>
                    <a:ext cx="38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DF8DE317-DDC9-4670-BCC7-A899A9983F21}"/>
                      </a:ext>
                    </a:extLst>
                  </p14:cNvPr>
                  <p14:cNvContentPartPr/>
                  <p14:nvPr/>
                </p14:nvContentPartPr>
                <p14:xfrm>
                  <a:off x="1908000" y="1148040"/>
                  <a:ext cx="358920" cy="4680"/>
                </p14:xfrm>
              </p:contentPart>
            </mc:Choice>
            <mc:Fallback xmlns="">
              <p:pic>
                <p:nvPicPr>
                  <p:cNvPr id="48" name="Ink 47">
                    <a:extLst>
                      <a:ext uri="{FF2B5EF4-FFF2-40B4-BE49-F238E27FC236}">
                        <a16:creationId xmlns:a16="http://schemas.microsoft.com/office/drawing/2014/main" id="{DF8DE317-DDC9-4670-BCC7-A899A9983F21}"/>
                      </a:ext>
                    </a:extLst>
                  </p:cNvPr>
                  <p:cNvPicPr/>
                  <p:nvPr/>
                </p:nvPicPr>
                <p:blipFill>
                  <a:blip r:embed="rId20"/>
                  <a:stretch>
                    <a:fillRect/>
                  </a:stretch>
                </p:blipFill>
                <p:spPr>
                  <a:xfrm>
                    <a:off x="1899000" y="1139400"/>
                    <a:ext cx="376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 name="Ink 48">
                    <a:extLst>
                      <a:ext uri="{FF2B5EF4-FFF2-40B4-BE49-F238E27FC236}">
                        <a16:creationId xmlns:a16="http://schemas.microsoft.com/office/drawing/2014/main" id="{EE18C7D9-408F-464A-9BC1-C5E951FDDB0C}"/>
                      </a:ext>
                    </a:extLst>
                  </p14:cNvPr>
                  <p14:cNvContentPartPr/>
                  <p14:nvPr/>
                </p14:nvContentPartPr>
                <p14:xfrm>
                  <a:off x="1869840" y="1190880"/>
                  <a:ext cx="120600" cy="171360"/>
                </p14:xfrm>
              </p:contentPart>
            </mc:Choice>
            <mc:Fallback xmlns="">
              <p:pic>
                <p:nvPicPr>
                  <p:cNvPr id="49" name="Ink 48">
                    <a:extLst>
                      <a:ext uri="{FF2B5EF4-FFF2-40B4-BE49-F238E27FC236}">
                        <a16:creationId xmlns:a16="http://schemas.microsoft.com/office/drawing/2014/main" id="{EE18C7D9-408F-464A-9BC1-C5E951FDDB0C}"/>
                      </a:ext>
                    </a:extLst>
                  </p:cNvPr>
                  <p:cNvPicPr/>
                  <p:nvPr/>
                </p:nvPicPr>
                <p:blipFill>
                  <a:blip r:embed="rId22"/>
                  <a:stretch>
                    <a:fillRect/>
                  </a:stretch>
                </p:blipFill>
                <p:spPr>
                  <a:xfrm>
                    <a:off x="1861200" y="1181880"/>
                    <a:ext cx="138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 name="Ink 49">
                    <a:extLst>
                      <a:ext uri="{FF2B5EF4-FFF2-40B4-BE49-F238E27FC236}">
                        <a16:creationId xmlns:a16="http://schemas.microsoft.com/office/drawing/2014/main" id="{07D07E2E-131C-434B-AA0F-4F677CDE9D7A}"/>
                      </a:ext>
                    </a:extLst>
                  </p14:cNvPr>
                  <p14:cNvContentPartPr/>
                  <p14:nvPr/>
                </p14:nvContentPartPr>
                <p14:xfrm>
                  <a:off x="2061360" y="1230840"/>
                  <a:ext cx="109080" cy="151560"/>
                </p14:xfrm>
              </p:contentPart>
            </mc:Choice>
            <mc:Fallback xmlns="">
              <p:pic>
                <p:nvPicPr>
                  <p:cNvPr id="50" name="Ink 49">
                    <a:extLst>
                      <a:ext uri="{FF2B5EF4-FFF2-40B4-BE49-F238E27FC236}">
                        <a16:creationId xmlns:a16="http://schemas.microsoft.com/office/drawing/2014/main" id="{07D07E2E-131C-434B-AA0F-4F677CDE9D7A}"/>
                      </a:ext>
                    </a:extLst>
                  </p:cNvPr>
                  <p:cNvPicPr/>
                  <p:nvPr/>
                </p:nvPicPr>
                <p:blipFill>
                  <a:blip r:embed="rId24"/>
                  <a:stretch>
                    <a:fillRect/>
                  </a:stretch>
                </p:blipFill>
                <p:spPr>
                  <a:xfrm>
                    <a:off x="2052360" y="1221840"/>
                    <a:ext cx="1267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1" name="Ink 50">
                    <a:extLst>
                      <a:ext uri="{FF2B5EF4-FFF2-40B4-BE49-F238E27FC236}">
                        <a16:creationId xmlns:a16="http://schemas.microsoft.com/office/drawing/2014/main" id="{177125A6-5B5D-48D0-A05A-1A313AA5AEE9}"/>
                      </a:ext>
                    </a:extLst>
                  </p14:cNvPr>
                  <p14:cNvContentPartPr/>
                  <p14:nvPr/>
                </p14:nvContentPartPr>
                <p14:xfrm>
                  <a:off x="2418480" y="836640"/>
                  <a:ext cx="335880" cy="633240"/>
                </p14:xfrm>
              </p:contentPart>
            </mc:Choice>
            <mc:Fallback xmlns="">
              <p:pic>
                <p:nvPicPr>
                  <p:cNvPr id="51" name="Ink 50">
                    <a:extLst>
                      <a:ext uri="{FF2B5EF4-FFF2-40B4-BE49-F238E27FC236}">
                        <a16:creationId xmlns:a16="http://schemas.microsoft.com/office/drawing/2014/main" id="{177125A6-5B5D-48D0-A05A-1A313AA5AEE9}"/>
                      </a:ext>
                    </a:extLst>
                  </p:cNvPr>
                  <p:cNvPicPr/>
                  <p:nvPr/>
                </p:nvPicPr>
                <p:blipFill>
                  <a:blip r:embed="rId26"/>
                  <a:stretch>
                    <a:fillRect/>
                  </a:stretch>
                </p:blipFill>
                <p:spPr>
                  <a:xfrm>
                    <a:off x="2409840" y="827640"/>
                    <a:ext cx="35352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 name="Ink 51">
                    <a:extLst>
                      <a:ext uri="{FF2B5EF4-FFF2-40B4-BE49-F238E27FC236}">
                        <a16:creationId xmlns:a16="http://schemas.microsoft.com/office/drawing/2014/main" id="{41CE755A-E83A-4102-A984-5E2BD77D9C3D}"/>
                      </a:ext>
                    </a:extLst>
                  </p14:cNvPr>
                  <p14:cNvContentPartPr/>
                  <p14:nvPr/>
                </p14:nvContentPartPr>
                <p14:xfrm>
                  <a:off x="2855520" y="955080"/>
                  <a:ext cx="12600" cy="146520"/>
                </p14:xfrm>
              </p:contentPart>
            </mc:Choice>
            <mc:Fallback xmlns="">
              <p:pic>
                <p:nvPicPr>
                  <p:cNvPr id="52" name="Ink 51">
                    <a:extLst>
                      <a:ext uri="{FF2B5EF4-FFF2-40B4-BE49-F238E27FC236}">
                        <a16:creationId xmlns:a16="http://schemas.microsoft.com/office/drawing/2014/main" id="{41CE755A-E83A-4102-A984-5E2BD77D9C3D}"/>
                      </a:ext>
                    </a:extLst>
                  </p:cNvPr>
                  <p:cNvPicPr/>
                  <p:nvPr/>
                </p:nvPicPr>
                <p:blipFill>
                  <a:blip r:embed="rId28"/>
                  <a:stretch>
                    <a:fillRect/>
                  </a:stretch>
                </p:blipFill>
                <p:spPr>
                  <a:xfrm>
                    <a:off x="2846880" y="946440"/>
                    <a:ext cx="30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488D33E9-72EA-4203-8DEF-0204A981C577}"/>
                      </a:ext>
                    </a:extLst>
                  </p14:cNvPr>
                  <p14:cNvContentPartPr/>
                  <p14:nvPr/>
                </p14:nvContentPartPr>
                <p14:xfrm>
                  <a:off x="2849760" y="1252800"/>
                  <a:ext cx="9000" cy="195840"/>
                </p14:xfrm>
              </p:contentPart>
            </mc:Choice>
            <mc:Fallback xmlns="">
              <p:pic>
                <p:nvPicPr>
                  <p:cNvPr id="53" name="Ink 52">
                    <a:extLst>
                      <a:ext uri="{FF2B5EF4-FFF2-40B4-BE49-F238E27FC236}">
                        <a16:creationId xmlns:a16="http://schemas.microsoft.com/office/drawing/2014/main" id="{488D33E9-72EA-4203-8DEF-0204A981C577}"/>
                      </a:ext>
                    </a:extLst>
                  </p:cNvPr>
                  <p:cNvPicPr/>
                  <p:nvPr/>
                </p:nvPicPr>
                <p:blipFill>
                  <a:blip r:embed="rId30"/>
                  <a:stretch>
                    <a:fillRect/>
                  </a:stretch>
                </p:blipFill>
                <p:spPr>
                  <a:xfrm>
                    <a:off x="2841120" y="1244160"/>
                    <a:ext cx="26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E188748D-925F-4EF8-81EA-DA9396917FFB}"/>
                      </a:ext>
                    </a:extLst>
                  </p14:cNvPr>
                  <p14:cNvContentPartPr/>
                  <p14:nvPr/>
                </p14:nvContentPartPr>
                <p14:xfrm>
                  <a:off x="2995200" y="843120"/>
                  <a:ext cx="180360" cy="646200"/>
                </p14:xfrm>
              </p:contentPart>
            </mc:Choice>
            <mc:Fallback xmlns="">
              <p:pic>
                <p:nvPicPr>
                  <p:cNvPr id="54" name="Ink 53">
                    <a:extLst>
                      <a:ext uri="{FF2B5EF4-FFF2-40B4-BE49-F238E27FC236}">
                        <a16:creationId xmlns:a16="http://schemas.microsoft.com/office/drawing/2014/main" id="{E188748D-925F-4EF8-81EA-DA9396917FFB}"/>
                      </a:ext>
                    </a:extLst>
                  </p:cNvPr>
                  <p:cNvPicPr/>
                  <p:nvPr/>
                </p:nvPicPr>
                <p:blipFill>
                  <a:blip r:embed="rId32"/>
                  <a:stretch>
                    <a:fillRect/>
                  </a:stretch>
                </p:blipFill>
                <p:spPr>
                  <a:xfrm>
                    <a:off x="2986560" y="834120"/>
                    <a:ext cx="198000" cy="663840"/>
                  </a:xfrm>
                  <a:prstGeom prst="rect">
                    <a:avLst/>
                  </a:prstGeom>
                </p:spPr>
              </p:pic>
            </mc:Fallback>
          </mc:AlternateContent>
        </p:grpSp>
        <p:grpSp>
          <p:nvGrpSpPr>
            <p:cNvPr id="62" name="Group 61">
              <a:extLst>
                <a:ext uri="{FF2B5EF4-FFF2-40B4-BE49-F238E27FC236}">
                  <a16:creationId xmlns:a16="http://schemas.microsoft.com/office/drawing/2014/main" id="{9AED86C6-C481-4887-93F9-0A2A5B0025CA}"/>
                </a:ext>
              </a:extLst>
            </p:cNvPr>
            <p:cNvGrpSpPr/>
            <p:nvPr/>
          </p:nvGrpSpPr>
          <p:grpSpPr>
            <a:xfrm>
              <a:off x="4577016" y="1649714"/>
              <a:ext cx="690120" cy="702720"/>
              <a:chOff x="3391200" y="687960"/>
              <a:chExt cx="690120" cy="702720"/>
            </a:xfrm>
          </p:grpSpPr>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393114CF-A33B-4D25-9B4E-D992FEDEF4FD}"/>
                      </a:ext>
                    </a:extLst>
                  </p14:cNvPr>
                  <p14:cNvContentPartPr/>
                  <p14:nvPr/>
                </p14:nvContentPartPr>
                <p14:xfrm>
                  <a:off x="3391200" y="730800"/>
                  <a:ext cx="43560" cy="659880"/>
                </p14:xfrm>
              </p:contentPart>
            </mc:Choice>
            <mc:Fallback xmlns="">
              <p:pic>
                <p:nvPicPr>
                  <p:cNvPr id="55" name="Ink 54">
                    <a:extLst>
                      <a:ext uri="{FF2B5EF4-FFF2-40B4-BE49-F238E27FC236}">
                        <a16:creationId xmlns:a16="http://schemas.microsoft.com/office/drawing/2014/main" id="{393114CF-A33B-4D25-9B4E-D992FEDEF4FD}"/>
                      </a:ext>
                    </a:extLst>
                  </p:cNvPr>
                  <p:cNvPicPr/>
                  <p:nvPr/>
                </p:nvPicPr>
                <p:blipFill>
                  <a:blip r:embed="rId34"/>
                  <a:stretch>
                    <a:fillRect/>
                  </a:stretch>
                </p:blipFill>
                <p:spPr>
                  <a:xfrm>
                    <a:off x="3382560" y="721800"/>
                    <a:ext cx="6120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9C9DC93A-D5C9-4180-82A0-3DCB90911FB6}"/>
                      </a:ext>
                    </a:extLst>
                  </p14:cNvPr>
                  <p14:cNvContentPartPr/>
                  <p14:nvPr/>
                </p14:nvContentPartPr>
                <p14:xfrm>
                  <a:off x="3565440" y="687960"/>
                  <a:ext cx="170280" cy="153000"/>
                </p14:xfrm>
              </p:contentPart>
            </mc:Choice>
            <mc:Fallback xmlns="">
              <p:pic>
                <p:nvPicPr>
                  <p:cNvPr id="58" name="Ink 57">
                    <a:extLst>
                      <a:ext uri="{FF2B5EF4-FFF2-40B4-BE49-F238E27FC236}">
                        <a16:creationId xmlns:a16="http://schemas.microsoft.com/office/drawing/2014/main" id="{9C9DC93A-D5C9-4180-82A0-3DCB90911FB6}"/>
                      </a:ext>
                    </a:extLst>
                  </p:cNvPr>
                  <p:cNvPicPr/>
                  <p:nvPr/>
                </p:nvPicPr>
                <p:blipFill>
                  <a:blip r:embed="rId36"/>
                  <a:stretch>
                    <a:fillRect/>
                  </a:stretch>
                </p:blipFill>
                <p:spPr>
                  <a:xfrm>
                    <a:off x="3556800" y="678960"/>
                    <a:ext cx="187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0" name="Ink 59">
                    <a:extLst>
                      <a:ext uri="{FF2B5EF4-FFF2-40B4-BE49-F238E27FC236}">
                        <a16:creationId xmlns:a16="http://schemas.microsoft.com/office/drawing/2014/main" id="{71C2E3B5-76DD-4694-8208-711BD5288963}"/>
                      </a:ext>
                    </a:extLst>
                  </p14:cNvPr>
                  <p14:cNvContentPartPr/>
                  <p14:nvPr/>
                </p14:nvContentPartPr>
                <p14:xfrm>
                  <a:off x="3926160" y="983880"/>
                  <a:ext cx="155160" cy="10800"/>
                </p14:xfrm>
              </p:contentPart>
            </mc:Choice>
            <mc:Fallback xmlns="">
              <p:pic>
                <p:nvPicPr>
                  <p:cNvPr id="60" name="Ink 59">
                    <a:extLst>
                      <a:ext uri="{FF2B5EF4-FFF2-40B4-BE49-F238E27FC236}">
                        <a16:creationId xmlns:a16="http://schemas.microsoft.com/office/drawing/2014/main" id="{71C2E3B5-76DD-4694-8208-711BD5288963}"/>
                      </a:ext>
                    </a:extLst>
                  </p:cNvPr>
                  <p:cNvPicPr/>
                  <p:nvPr/>
                </p:nvPicPr>
                <p:blipFill>
                  <a:blip r:embed="rId38"/>
                  <a:stretch>
                    <a:fillRect/>
                  </a:stretch>
                </p:blipFill>
                <p:spPr>
                  <a:xfrm>
                    <a:off x="3917160" y="975240"/>
                    <a:ext cx="172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29BA4AD9-47A4-4633-B983-4A049C337224}"/>
                      </a:ext>
                    </a:extLst>
                  </p14:cNvPr>
                  <p14:cNvContentPartPr/>
                  <p14:nvPr/>
                </p14:nvContentPartPr>
                <p14:xfrm>
                  <a:off x="3877200" y="1044720"/>
                  <a:ext cx="173160" cy="12240"/>
                </p14:xfrm>
              </p:contentPart>
            </mc:Choice>
            <mc:Fallback xmlns="">
              <p:pic>
                <p:nvPicPr>
                  <p:cNvPr id="61" name="Ink 60">
                    <a:extLst>
                      <a:ext uri="{FF2B5EF4-FFF2-40B4-BE49-F238E27FC236}">
                        <a16:creationId xmlns:a16="http://schemas.microsoft.com/office/drawing/2014/main" id="{29BA4AD9-47A4-4633-B983-4A049C337224}"/>
                      </a:ext>
                    </a:extLst>
                  </p:cNvPr>
                  <p:cNvPicPr/>
                  <p:nvPr/>
                </p:nvPicPr>
                <p:blipFill>
                  <a:blip r:embed="rId40"/>
                  <a:stretch>
                    <a:fillRect/>
                  </a:stretch>
                </p:blipFill>
                <p:spPr>
                  <a:xfrm>
                    <a:off x="3868200" y="1035720"/>
                    <a:ext cx="190800" cy="29880"/>
                  </a:xfrm>
                  <a:prstGeom prst="rect">
                    <a:avLst/>
                  </a:prstGeom>
                </p:spPr>
              </p:pic>
            </mc:Fallback>
          </mc:AlternateContent>
        </p:grpSp>
        <p:grpSp>
          <p:nvGrpSpPr>
            <p:cNvPr id="66" name="Group 65">
              <a:extLst>
                <a:ext uri="{FF2B5EF4-FFF2-40B4-BE49-F238E27FC236}">
                  <a16:creationId xmlns:a16="http://schemas.microsoft.com/office/drawing/2014/main" id="{F410ACEE-F53C-40AA-BE92-F2731323163B}"/>
                </a:ext>
              </a:extLst>
            </p:cNvPr>
            <p:cNvGrpSpPr/>
            <p:nvPr/>
          </p:nvGrpSpPr>
          <p:grpSpPr>
            <a:xfrm>
              <a:off x="5489616" y="1781474"/>
              <a:ext cx="369360" cy="623520"/>
              <a:chOff x="4303800" y="819720"/>
              <a:chExt cx="369360" cy="623520"/>
            </a:xfrm>
          </p:grpSpPr>
          <mc:AlternateContent xmlns:mc="http://schemas.openxmlformats.org/markup-compatibility/2006" xmlns:p14="http://schemas.microsoft.com/office/powerpoint/2010/main">
            <mc:Choice Requires="p14">
              <p:contentPart p14:bwMode="auto" r:id="rId41">
                <p14:nvContentPartPr>
                  <p14:cNvPr id="63" name="Ink 62">
                    <a:extLst>
                      <a:ext uri="{FF2B5EF4-FFF2-40B4-BE49-F238E27FC236}">
                        <a16:creationId xmlns:a16="http://schemas.microsoft.com/office/drawing/2014/main" id="{5D6A0EA1-BD75-4EAC-A698-8B8AB15F025C}"/>
                      </a:ext>
                    </a:extLst>
                  </p14:cNvPr>
                  <p14:cNvContentPartPr/>
                  <p14:nvPr/>
                </p14:nvContentPartPr>
                <p14:xfrm>
                  <a:off x="4526640" y="819720"/>
                  <a:ext cx="11160" cy="159120"/>
                </p14:xfrm>
              </p:contentPart>
            </mc:Choice>
            <mc:Fallback xmlns="">
              <p:pic>
                <p:nvPicPr>
                  <p:cNvPr id="63" name="Ink 62">
                    <a:extLst>
                      <a:ext uri="{FF2B5EF4-FFF2-40B4-BE49-F238E27FC236}">
                        <a16:creationId xmlns:a16="http://schemas.microsoft.com/office/drawing/2014/main" id="{5D6A0EA1-BD75-4EAC-A698-8B8AB15F025C}"/>
                      </a:ext>
                    </a:extLst>
                  </p:cNvPr>
                  <p:cNvPicPr/>
                  <p:nvPr/>
                </p:nvPicPr>
                <p:blipFill>
                  <a:blip r:embed="rId42"/>
                  <a:stretch>
                    <a:fillRect/>
                  </a:stretch>
                </p:blipFill>
                <p:spPr>
                  <a:xfrm>
                    <a:off x="4517640" y="811080"/>
                    <a:ext cx="28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CF9169BB-F1CB-4B62-90C2-CC95B277EE8E}"/>
                      </a:ext>
                    </a:extLst>
                  </p14:cNvPr>
                  <p14:cNvContentPartPr/>
                  <p14:nvPr/>
                </p14:nvContentPartPr>
                <p14:xfrm>
                  <a:off x="4303800" y="1110240"/>
                  <a:ext cx="369360" cy="9360"/>
                </p14:xfrm>
              </p:contentPart>
            </mc:Choice>
            <mc:Fallback xmlns="">
              <p:pic>
                <p:nvPicPr>
                  <p:cNvPr id="64" name="Ink 63">
                    <a:extLst>
                      <a:ext uri="{FF2B5EF4-FFF2-40B4-BE49-F238E27FC236}">
                        <a16:creationId xmlns:a16="http://schemas.microsoft.com/office/drawing/2014/main" id="{CF9169BB-F1CB-4B62-90C2-CC95B277EE8E}"/>
                      </a:ext>
                    </a:extLst>
                  </p:cNvPr>
                  <p:cNvPicPr/>
                  <p:nvPr/>
                </p:nvPicPr>
                <p:blipFill>
                  <a:blip r:embed="rId44"/>
                  <a:stretch>
                    <a:fillRect/>
                  </a:stretch>
                </p:blipFill>
                <p:spPr>
                  <a:xfrm>
                    <a:off x="4295160" y="1101600"/>
                    <a:ext cx="387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07C941F7-C0A5-4709-8E1F-00C1DFE07EA3}"/>
                      </a:ext>
                    </a:extLst>
                  </p14:cNvPr>
                  <p14:cNvContentPartPr/>
                  <p14:nvPr/>
                </p14:nvContentPartPr>
                <p14:xfrm>
                  <a:off x="4344840" y="1214640"/>
                  <a:ext cx="268200" cy="228600"/>
                </p14:xfrm>
              </p:contentPart>
            </mc:Choice>
            <mc:Fallback xmlns="">
              <p:pic>
                <p:nvPicPr>
                  <p:cNvPr id="65" name="Ink 64">
                    <a:extLst>
                      <a:ext uri="{FF2B5EF4-FFF2-40B4-BE49-F238E27FC236}">
                        <a16:creationId xmlns:a16="http://schemas.microsoft.com/office/drawing/2014/main" id="{07C941F7-C0A5-4709-8E1F-00C1DFE07EA3}"/>
                      </a:ext>
                    </a:extLst>
                  </p:cNvPr>
                  <p:cNvPicPr/>
                  <p:nvPr/>
                </p:nvPicPr>
                <p:blipFill>
                  <a:blip r:embed="rId46"/>
                  <a:stretch>
                    <a:fillRect/>
                  </a:stretch>
                </p:blipFill>
                <p:spPr>
                  <a:xfrm>
                    <a:off x="4336200" y="1206000"/>
                    <a:ext cx="285840" cy="246240"/>
                  </a:xfrm>
                  <a:prstGeom prst="rect">
                    <a:avLst/>
                  </a:prstGeom>
                </p:spPr>
              </p:pic>
            </mc:Fallback>
          </mc:AlternateContent>
        </p:grpSp>
      </p:grpSp>
      <p:grpSp>
        <p:nvGrpSpPr>
          <p:cNvPr id="107" name="Group 106">
            <a:extLst>
              <a:ext uri="{FF2B5EF4-FFF2-40B4-BE49-F238E27FC236}">
                <a16:creationId xmlns:a16="http://schemas.microsoft.com/office/drawing/2014/main" id="{C921B87B-5AE5-424E-BC88-3FED0E796229}"/>
              </a:ext>
            </a:extLst>
          </p:cNvPr>
          <p:cNvGrpSpPr/>
          <p:nvPr/>
        </p:nvGrpSpPr>
        <p:grpSpPr>
          <a:xfrm>
            <a:off x="157680" y="2931040"/>
            <a:ext cx="594360" cy="379080"/>
            <a:chOff x="157680" y="2931040"/>
            <a:chExt cx="594360" cy="379080"/>
          </a:xfrm>
        </p:grpSpPr>
        <mc:AlternateContent xmlns:mc="http://schemas.openxmlformats.org/markup-compatibility/2006" xmlns:p14="http://schemas.microsoft.com/office/powerpoint/2010/main">
          <mc:Choice Requires="p14">
            <p:contentPart p14:bwMode="auto" r:id="rId47">
              <p14:nvContentPartPr>
                <p14:cNvPr id="99" name="Ink 98">
                  <a:extLst>
                    <a:ext uri="{FF2B5EF4-FFF2-40B4-BE49-F238E27FC236}">
                      <a16:creationId xmlns:a16="http://schemas.microsoft.com/office/drawing/2014/main" id="{42ECF437-4C5E-401F-A69F-03CD32EF83BC}"/>
                    </a:ext>
                  </a:extLst>
                </p14:cNvPr>
                <p14:cNvContentPartPr/>
                <p14:nvPr/>
              </p14:nvContentPartPr>
              <p14:xfrm>
                <a:off x="168480" y="2959840"/>
                <a:ext cx="11520" cy="306360"/>
              </p14:xfrm>
            </p:contentPart>
          </mc:Choice>
          <mc:Fallback xmlns="">
            <p:pic>
              <p:nvPicPr>
                <p:cNvPr id="99" name="Ink 98">
                  <a:extLst>
                    <a:ext uri="{FF2B5EF4-FFF2-40B4-BE49-F238E27FC236}">
                      <a16:creationId xmlns:a16="http://schemas.microsoft.com/office/drawing/2014/main" id="{42ECF437-4C5E-401F-A69F-03CD32EF83BC}"/>
                    </a:ext>
                  </a:extLst>
                </p:cNvPr>
                <p:cNvPicPr/>
                <p:nvPr/>
              </p:nvPicPr>
              <p:blipFill>
                <a:blip r:embed="rId48"/>
                <a:stretch>
                  <a:fillRect/>
                </a:stretch>
              </p:blipFill>
              <p:spPr>
                <a:xfrm>
                  <a:off x="159840" y="2950840"/>
                  <a:ext cx="29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0" name="Ink 99">
                  <a:extLst>
                    <a:ext uri="{FF2B5EF4-FFF2-40B4-BE49-F238E27FC236}">
                      <a16:creationId xmlns:a16="http://schemas.microsoft.com/office/drawing/2014/main" id="{345A239A-BEDF-4ED1-A44B-A2DBD67C3BC2}"/>
                    </a:ext>
                  </a:extLst>
                </p14:cNvPr>
                <p14:cNvContentPartPr/>
                <p14:nvPr/>
              </p14:nvContentPartPr>
              <p14:xfrm>
                <a:off x="157680" y="2953360"/>
                <a:ext cx="130680" cy="139320"/>
              </p14:xfrm>
            </p:contentPart>
          </mc:Choice>
          <mc:Fallback xmlns="">
            <p:pic>
              <p:nvPicPr>
                <p:cNvPr id="100" name="Ink 99">
                  <a:extLst>
                    <a:ext uri="{FF2B5EF4-FFF2-40B4-BE49-F238E27FC236}">
                      <a16:creationId xmlns:a16="http://schemas.microsoft.com/office/drawing/2014/main" id="{345A239A-BEDF-4ED1-A44B-A2DBD67C3BC2}"/>
                    </a:ext>
                  </a:extLst>
                </p:cNvPr>
                <p:cNvPicPr/>
                <p:nvPr/>
              </p:nvPicPr>
              <p:blipFill>
                <a:blip r:embed="rId50"/>
                <a:stretch>
                  <a:fillRect/>
                </a:stretch>
              </p:blipFill>
              <p:spPr>
                <a:xfrm>
                  <a:off x="148680" y="2944360"/>
                  <a:ext cx="148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1" name="Ink 100">
                  <a:extLst>
                    <a:ext uri="{FF2B5EF4-FFF2-40B4-BE49-F238E27FC236}">
                      <a16:creationId xmlns:a16="http://schemas.microsoft.com/office/drawing/2014/main" id="{37D4198A-7FC5-4568-BA33-A4324641CF01}"/>
                    </a:ext>
                  </a:extLst>
                </p14:cNvPr>
                <p14:cNvContentPartPr/>
                <p14:nvPr/>
              </p14:nvContentPartPr>
              <p14:xfrm>
                <a:off x="331920" y="2931040"/>
                <a:ext cx="91080" cy="317520"/>
              </p14:xfrm>
            </p:contentPart>
          </mc:Choice>
          <mc:Fallback xmlns="">
            <p:pic>
              <p:nvPicPr>
                <p:cNvPr id="101" name="Ink 100">
                  <a:extLst>
                    <a:ext uri="{FF2B5EF4-FFF2-40B4-BE49-F238E27FC236}">
                      <a16:creationId xmlns:a16="http://schemas.microsoft.com/office/drawing/2014/main" id="{37D4198A-7FC5-4568-BA33-A4324641CF01}"/>
                    </a:ext>
                  </a:extLst>
                </p:cNvPr>
                <p:cNvPicPr/>
                <p:nvPr/>
              </p:nvPicPr>
              <p:blipFill>
                <a:blip r:embed="rId52"/>
                <a:stretch>
                  <a:fillRect/>
                </a:stretch>
              </p:blipFill>
              <p:spPr>
                <a:xfrm>
                  <a:off x="322920" y="2922400"/>
                  <a:ext cx="10872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Ink 101">
                  <a:extLst>
                    <a:ext uri="{FF2B5EF4-FFF2-40B4-BE49-F238E27FC236}">
                      <a16:creationId xmlns:a16="http://schemas.microsoft.com/office/drawing/2014/main" id="{F5B9104E-C53E-4087-93D6-41AD5274927D}"/>
                    </a:ext>
                  </a:extLst>
                </p14:cNvPr>
                <p14:cNvContentPartPr/>
                <p14:nvPr/>
              </p14:nvContentPartPr>
              <p14:xfrm>
                <a:off x="529200" y="3029320"/>
                <a:ext cx="48240" cy="264960"/>
              </p14:xfrm>
            </p:contentPart>
          </mc:Choice>
          <mc:Fallback xmlns="">
            <p:pic>
              <p:nvPicPr>
                <p:cNvPr id="102" name="Ink 101">
                  <a:extLst>
                    <a:ext uri="{FF2B5EF4-FFF2-40B4-BE49-F238E27FC236}">
                      <a16:creationId xmlns:a16="http://schemas.microsoft.com/office/drawing/2014/main" id="{F5B9104E-C53E-4087-93D6-41AD5274927D}"/>
                    </a:ext>
                  </a:extLst>
                </p:cNvPr>
                <p:cNvPicPr/>
                <p:nvPr/>
              </p:nvPicPr>
              <p:blipFill>
                <a:blip r:embed="rId54"/>
                <a:stretch>
                  <a:fillRect/>
                </a:stretch>
              </p:blipFill>
              <p:spPr>
                <a:xfrm>
                  <a:off x="520200" y="3020680"/>
                  <a:ext cx="658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3" name="Ink 102">
                  <a:extLst>
                    <a:ext uri="{FF2B5EF4-FFF2-40B4-BE49-F238E27FC236}">
                      <a16:creationId xmlns:a16="http://schemas.microsoft.com/office/drawing/2014/main" id="{18ECA016-D730-493C-865B-36EC49CE3273}"/>
                    </a:ext>
                  </a:extLst>
                </p14:cNvPr>
                <p14:cNvContentPartPr/>
                <p14:nvPr/>
              </p14:nvContentPartPr>
              <p14:xfrm>
                <a:off x="679680" y="2980360"/>
                <a:ext cx="72360" cy="329760"/>
              </p14:xfrm>
            </p:contentPart>
          </mc:Choice>
          <mc:Fallback xmlns="">
            <p:pic>
              <p:nvPicPr>
                <p:cNvPr id="103" name="Ink 102">
                  <a:extLst>
                    <a:ext uri="{FF2B5EF4-FFF2-40B4-BE49-F238E27FC236}">
                      <a16:creationId xmlns:a16="http://schemas.microsoft.com/office/drawing/2014/main" id="{18ECA016-D730-493C-865B-36EC49CE3273}"/>
                    </a:ext>
                  </a:extLst>
                </p:cNvPr>
                <p:cNvPicPr/>
                <p:nvPr/>
              </p:nvPicPr>
              <p:blipFill>
                <a:blip r:embed="rId56"/>
                <a:stretch>
                  <a:fillRect/>
                </a:stretch>
              </p:blipFill>
              <p:spPr>
                <a:xfrm>
                  <a:off x="671040" y="2971360"/>
                  <a:ext cx="90000" cy="347400"/>
                </a:xfrm>
                <a:prstGeom prst="rect">
                  <a:avLst/>
                </a:prstGeom>
              </p:spPr>
            </p:pic>
          </mc:Fallback>
        </mc:AlternateContent>
      </p:grpSp>
      <p:grpSp>
        <p:nvGrpSpPr>
          <p:cNvPr id="112" name="Group 111">
            <a:extLst>
              <a:ext uri="{FF2B5EF4-FFF2-40B4-BE49-F238E27FC236}">
                <a16:creationId xmlns:a16="http://schemas.microsoft.com/office/drawing/2014/main" id="{AB64290F-9122-4696-8C4B-13411C9E5CE8}"/>
              </a:ext>
            </a:extLst>
          </p:cNvPr>
          <p:cNvGrpSpPr/>
          <p:nvPr/>
        </p:nvGrpSpPr>
        <p:grpSpPr>
          <a:xfrm>
            <a:off x="1036080" y="2784434"/>
            <a:ext cx="4656576" cy="804240"/>
            <a:chOff x="1036080" y="2784434"/>
            <a:chExt cx="4656576" cy="804240"/>
          </a:xfrm>
        </p:grpSpPr>
        <p:grpSp>
          <p:nvGrpSpPr>
            <p:cNvPr id="73" name="Group 72">
              <a:extLst>
                <a:ext uri="{FF2B5EF4-FFF2-40B4-BE49-F238E27FC236}">
                  <a16:creationId xmlns:a16="http://schemas.microsoft.com/office/drawing/2014/main" id="{634906FA-C8F8-49C8-9463-A9ABC3BA193D}"/>
                </a:ext>
              </a:extLst>
            </p:cNvPr>
            <p:cNvGrpSpPr/>
            <p:nvPr/>
          </p:nvGrpSpPr>
          <p:grpSpPr>
            <a:xfrm>
              <a:off x="1393896" y="2827994"/>
              <a:ext cx="510480" cy="540000"/>
              <a:chOff x="208080" y="1866240"/>
              <a:chExt cx="510480" cy="540000"/>
            </a:xfrm>
          </p:grpSpPr>
          <mc:AlternateContent xmlns:mc="http://schemas.openxmlformats.org/markup-compatibility/2006" xmlns:p14="http://schemas.microsoft.com/office/powerpoint/2010/main">
            <mc:Choice Requires="p14">
              <p:contentPart p14:bwMode="auto" r:id="rId57">
                <p14:nvContentPartPr>
                  <p14:cNvPr id="67" name="Ink 66">
                    <a:extLst>
                      <a:ext uri="{FF2B5EF4-FFF2-40B4-BE49-F238E27FC236}">
                        <a16:creationId xmlns:a16="http://schemas.microsoft.com/office/drawing/2014/main" id="{F4DA0BD1-0F30-4724-960F-DD418CA1DB0A}"/>
                      </a:ext>
                    </a:extLst>
                  </p14:cNvPr>
                  <p14:cNvContentPartPr/>
                  <p14:nvPr/>
                </p14:nvContentPartPr>
                <p14:xfrm>
                  <a:off x="208080" y="1866240"/>
                  <a:ext cx="14400" cy="540000"/>
                </p14:xfrm>
              </p:contentPart>
            </mc:Choice>
            <mc:Fallback xmlns="">
              <p:pic>
                <p:nvPicPr>
                  <p:cNvPr id="67" name="Ink 66">
                    <a:extLst>
                      <a:ext uri="{FF2B5EF4-FFF2-40B4-BE49-F238E27FC236}">
                        <a16:creationId xmlns:a16="http://schemas.microsoft.com/office/drawing/2014/main" id="{F4DA0BD1-0F30-4724-960F-DD418CA1DB0A}"/>
                      </a:ext>
                    </a:extLst>
                  </p:cNvPr>
                  <p:cNvPicPr/>
                  <p:nvPr/>
                </p:nvPicPr>
                <p:blipFill>
                  <a:blip r:embed="rId58"/>
                  <a:stretch>
                    <a:fillRect/>
                  </a:stretch>
                </p:blipFill>
                <p:spPr>
                  <a:xfrm>
                    <a:off x="199440" y="1857600"/>
                    <a:ext cx="3204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Ink 67">
                    <a:extLst>
                      <a:ext uri="{FF2B5EF4-FFF2-40B4-BE49-F238E27FC236}">
                        <a16:creationId xmlns:a16="http://schemas.microsoft.com/office/drawing/2014/main" id="{D970076C-B90D-4524-9C48-88F52F067ED2}"/>
                      </a:ext>
                    </a:extLst>
                  </p14:cNvPr>
                  <p14:cNvContentPartPr/>
                  <p14:nvPr/>
                </p14:nvContentPartPr>
                <p14:xfrm>
                  <a:off x="586800" y="2108160"/>
                  <a:ext cx="131760" cy="152280"/>
                </p14:xfrm>
              </p:contentPart>
            </mc:Choice>
            <mc:Fallback xmlns="">
              <p:pic>
                <p:nvPicPr>
                  <p:cNvPr id="68" name="Ink 67">
                    <a:extLst>
                      <a:ext uri="{FF2B5EF4-FFF2-40B4-BE49-F238E27FC236}">
                        <a16:creationId xmlns:a16="http://schemas.microsoft.com/office/drawing/2014/main" id="{D970076C-B90D-4524-9C48-88F52F067ED2}"/>
                      </a:ext>
                    </a:extLst>
                  </p:cNvPr>
                  <p:cNvPicPr/>
                  <p:nvPr/>
                </p:nvPicPr>
                <p:blipFill>
                  <a:blip r:embed="rId60"/>
                  <a:stretch>
                    <a:fillRect/>
                  </a:stretch>
                </p:blipFill>
                <p:spPr>
                  <a:xfrm>
                    <a:off x="577800" y="2099520"/>
                    <a:ext cx="149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9" name="Ink 68">
                    <a:extLst>
                      <a:ext uri="{FF2B5EF4-FFF2-40B4-BE49-F238E27FC236}">
                        <a16:creationId xmlns:a16="http://schemas.microsoft.com/office/drawing/2014/main" id="{57FEDAE3-EAA3-41A4-BB91-D885206DA550}"/>
                      </a:ext>
                    </a:extLst>
                  </p14:cNvPr>
                  <p14:cNvContentPartPr/>
                  <p14:nvPr/>
                </p14:nvContentPartPr>
                <p14:xfrm>
                  <a:off x="365040" y="1939320"/>
                  <a:ext cx="204840" cy="448920"/>
                </p14:xfrm>
              </p:contentPart>
            </mc:Choice>
            <mc:Fallback xmlns="">
              <p:pic>
                <p:nvPicPr>
                  <p:cNvPr id="69" name="Ink 68">
                    <a:extLst>
                      <a:ext uri="{FF2B5EF4-FFF2-40B4-BE49-F238E27FC236}">
                        <a16:creationId xmlns:a16="http://schemas.microsoft.com/office/drawing/2014/main" id="{57FEDAE3-EAA3-41A4-BB91-D885206DA550}"/>
                      </a:ext>
                    </a:extLst>
                  </p:cNvPr>
                  <p:cNvPicPr/>
                  <p:nvPr/>
                </p:nvPicPr>
                <p:blipFill>
                  <a:blip r:embed="rId62"/>
                  <a:stretch>
                    <a:fillRect/>
                  </a:stretch>
                </p:blipFill>
                <p:spPr>
                  <a:xfrm>
                    <a:off x="356400" y="1930680"/>
                    <a:ext cx="222480" cy="466560"/>
                  </a:xfrm>
                  <a:prstGeom prst="rect">
                    <a:avLst/>
                  </a:prstGeom>
                </p:spPr>
              </p:pic>
            </mc:Fallback>
          </mc:AlternateContent>
        </p:grpSp>
        <p:grpSp>
          <p:nvGrpSpPr>
            <p:cNvPr id="72" name="Group 71">
              <a:extLst>
                <a:ext uri="{FF2B5EF4-FFF2-40B4-BE49-F238E27FC236}">
                  <a16:creationId xmlns:a16="http://schemas.microsoft.com/office/drawing/2014/main" id="{B993004A-2509-4098-A896-14289B4A6898}"/>
                </a:ext>
              </a:extLst>
            </p:cNvPr>
            <p:cNvGrpSpPr/>
            <p:nvPr/>
          </p:nvGrpSpPr>
          <p:grpSpPr>
            <a:xfrm>
              <a:off x="2262936" y="2878034"/>
              <a:ext cx="359640" cy="497160"/>
              <a:chOff x="1077120" y="1916280"/>
              <a:chExt cx="359640" cy="497160"/>
            </a:xfrm>
          </p:grpSpPr>
          <mc:AlternateContent xmlns:mc="http://schemas.openxmlformats.org/markup-compatibility/2006" xmlns:p14="http://schemas.microsoft.com/office/powerpoint/2010/main">
            <mc:Choice Requires="p14">
              <p:contentPart p14:bwMode="auto" r:id="rId63">
                <p14:nvContentPartPr>
                  <p14:cNvPr id="70" name="Ink 69">
                    <a:extLst>
                      <a:ext uri="{FF2B5EF4-FFF2-40B4-BE49-F238E27FC236}">
                        <a16:creationId xmlns:a16="http://schemas.microsoft.com/office/drawing/2014/main" id="{75EB70D3-7348-4EFF-BCFD-D37F0F633AEA}"/>
                      </a:ext>
                    </a:extLst>
                  </p14:cNvPr>
                  <p14:cNvContentPartPr/>
                  <p14:nvPr/>
                </p14:nvContentPartPr>
                <p14:xfrm>
                  <a:off x="1077120" y="2057400"/>
                  <a:ext cx="108720" cy="201960"/>
                </p14:xfrm>
              </p:contentPart>
            </mc:Choice>
            <mc:Fallback xmlns="">
              <p:pic>
                <p:nvPicPr>
                  <p:cNvPr id="70" name="Ink 69">
                    <a:extLst>
                      <a:ext uri="{FF2B5EF4-FFF2-40B4-BE49-F238E27FC236}">
                        <a16:creationId xmlns:a16="http://schemas.microsoft.com/office/drawing/2014/main" id="{75EB70D3-7348-4EFF-BCFD-D37F0F633AEA}"/>
                      </a:ext>
                    </a:extLst>
                  </p:cNvPr>
                  <p:cNvPicPr/>
                  <p:nvPr/>
                </p:nvPicPr>
                <p:blipFill>
                  <a:blip r:embed="rId64"/>
                  <a:stretch>
                    <a:fillRect/>
                  </a:stretch>
                </p:blipFill>
                <p:spPr>
                  <a:xfrm>
                    <a:off x="1068120" y="2048400"/>
                    <a:ext cx="126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1" name="Ink 70">
                    <a:extLst>
                      <a:ext uri="{FF2B5EF4-FFF2-40B4-BE49-F238E27FC236}">
                        <a16:creationId xmlns:a16="http://schemas.microsoft.com/office/drawing/2014/main" id="{5AC5A891-53C7-4756-8127-5CF040B4A54E}"/>
                      </a:ext>
                    </a:extLst>
                  </p14:cNvPr>
                  <p14:cNvContentPartPr/>
                  <p14:nvPr/>
                </p14:nvContentPartPr>
                <p14:xfrm>
                  <a:off x="1285920" y="1916280"/>
                  <a:ext cx="150840" cy="497160"/>
                </p14:xfrm>
              </p:contentPart>
            </mc:Choice>
            <mc:Fallback xmlns="">
              <p:pic>
                <p:nvPicPr>
                  <p:cNvPr id="71" name="Ink 70">
                    <a:extLst>
                      <a:ext uri="{FF2B5EF4-FFF2-40B4-BE49-F238E27FC236}">
                        <a16:creationId xmlns:a16="http://schemas.microsoft.com/office/drawing/2014/main" id="{5AC5A891-53C7-4756-8127-5CF040B4A54E}"/>
                      </a:ext>
                    </a:extLst>
                  </p:cNvPr>
                  <p:cNvPicPr/>
                  <p:nvPr/>
                </p:nvPicPr>
                <p:blipFill>
                  <a:blip r:embed="rId66"/>
                  <a:stretch>
                    <a:fillRect/>
                  </a:stretch>
                </p:blipFill>
                <p:spPr>
                  <a:xfrm>
                    <a:off x="1277280" y="1907280"/>
                    <a:ext cx="168480" cy="514800"/>
                  </a:xfrm>
                  <a:prstGeom prst="rect">
                    <a:avLst/>
                  </a:prstGeom>
                </p:spPr>
              </p:pic>
            </mc:Fallback>
          </mc:AlternateContent>
        </p:grpSp>
        <p:grpSp>
          <p:nvGrpSpPr>
            <p:cNvPr id="90" name="Group 89">
              <a:extLst>
                <a:ext uri="{FF2B5EF4-FFF2-40B4-BE49-F238E27FC236}">
                  <a16:creationId xmlns:a16="http://schemas.microsoft.com/office/drawing/2014/main" id="{E7B0EAD1-DE88-4A51-BD1E-826E0B459427}"/>
                </a:ext>
              </a:extLst>
            </p:cNvPr>
            <p:cNvGrpSpPr/>
            <p:nvPr/>
          </p:nvGrpSpPr>
          <p:grpSpPr>
            <a:xfrm>
              <a:off x="2899416" y="2784434"/>
              <a:ext cx="2793240" cy="804240"/>
              <a:chOff x="1713600" y="1822680"/>
              <a:chExt cx="2793240" cy="804240"/>
            </a:xfrm>
          </p:grpSpPr>
          <mc:AlternateContent xmlns:mc="http://schemas.openxmlformats.org/markup-compatibility/2006" xmlns:p14="http://schemas.microsoft.com/office/powerpoint/2010/main">
            <mc:Choice Requires="p14">
              <p:contentPart p14:bwMode="auto" r:id="rId67">
                <p14:nvContentPartPr>
                  <p14:cNvPr id="74" name="Ink 73">
                    <a:extLst>
                      <a:ext uri="{FF2B5EF4-FFF2-40B4-BE49-F238E27FC236}">
                        <a16:creationId xmlns:a16="http://schemas.microsoft.com/office/drawing/2014/main" id="{DE2D6354-C52B-4C2A-A9CD-4F2514C6BA8D}"/>
                      </a:ext>
                    </a:extLst>
                  </p14:cNvPr>
                  <p14:cNvContentPartPr/>
                  <p14:nvPr/>
                </p14:nvContentPartPr>
                <p14:xfrm>
                  <a:off x="1713600" y="2095560"/>
                  <a:ext cx="21960" cy="18360"/>
                </p14:xfrm>
              </p:contentPart>
            </mc:Choice>
            <mc:Fallback xmlns="">
              <p:pic>
                <p:nvPicPr>
                  <p:cNvPr id="74" name="Ink 73">
                    <a:extLst>
                      <a:ext uri="{FF2B5EF4-FFF2-40B4-BE49-F238E27FC236}">
                        <a16:creationId xmlns:a16="http://schemas.microsoft.com/office/drawing/2014/main" id="{DE2D6354-C52B-4C2A-A9CD-4F2514C6BA8D}"/>
                      </a:ext>
                    </a:extLst>
                  </p:cNvPr>
                  <p:cNvPicPr/>
                  <p:nvPr/>
                </p:nvPicPr>
                <p:blipFill>
                  <a:blip r:embed="rId68"/>
                  <a:stretch>
                    <a:fillRect/>
                  </a:stretch>
                </p:blipFill>
                <p:spPr>
                  <a:xfrm>
                    <a:off x="1704960" y="2086560"/>
                    <a:ext cx="39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38BF3231-87CC-4A58-8815-E7B779BB0D65}"/>
                      </a:ext>
                    </a:extLst>
                  </p14:cNvPr>
                  <p14:cNvContentPartPr/>
                  <p14:nvPr/>
                </p14:nvContentPartPr>
                <p14:xfrm>
                  <a:off x="2039760" y="1878840"/>
                  <a:ext cx="27720" cy="216000"/>
                </p14:xfrm>
              </p:contentPart>
            </mc:Choice>
            <mc:Fallback xmlns="">
              <p:pic>
                <p:nvPicPr>
                  <p:cNvPr id="75" name="Ink 74">
                    <a:extLst>
                      <a:ext uri="{FF2B5EF4-FFF2-40B4-BE49-F238E27FC236}">
                        <a16:creationId xmlns:a16="http://schemas.microsoft.com/office/drawing/2014/main" id="{38BF3231-87CC-4A58-8815-E7B779BB0D65}"/>
                      </a:ext>
                    </a:extLst>
                  </p:cNvPr>
                  <p:cNvPicPr/>
                  <p:nvPr/>
                </p:nvPicPr>
                <p:blipFill>
                  <a:blip r:embed="rId70"/>
                  <a:stretch>
                    <a:fillRect/>
                  </a:stretch>
                </p:blipFill>
                <p:spPr>
                  <a:xfrm>
                    <a:off x="2031120" y="1870200"/>
                    <a:ext cx="45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6" name="Ink 75">
                    <a:extLst>
                      <a:ext uri="{FF2B5EF4-FFF2-40B4-BE49-F238E27FC236}">
                        <a16:creationId xmlns:a16="http://schemas.microsoft.com/office/drawing/2014/main" id="{CF714219-1B06-4758-80F6-EBD66176F032}"/>
                      </a:ext>
                    </a:extLst>
                  </p14:cNvPr>
                  <p14:cNvContentPartPr/>
                  <p14:nvPr/>
                </p14:nvContentPartPr>
                <p14:xfrm>
                  <a:off x="1932840" y="2153160"/>
                  <a:ext cx="295200" cy="16560"/>
                </p14:xfrm>
              </p:contentPart>
            </mc:Choice>
            <mc:Fallback xmlns="">
              <p:pic>
                <p:nvPicPr>
                  <p:cNvPr id="76" name="Ink 75">
                    <a:extLst>
                      <a:ext uri="{FF2B5EF4-FFF2-40B4-BE49-F238E27FC236}">
                        <a16:creationId xmlns:a16="http://schemas.microsoft.com/office/drawing/2014/main" id="{CF714219-1B06-4758-80F6-EBD66176F032}"/>
                      </a:ext>
                    </a:extLst>
                  </p:cNvPr>
                  <p:cNvPicPr/>
                  <p:nvPr/>
                </p:nvPicPr>
                <p:blipFill>
                  <a:blip r:embed="rId72"/>
                  <a:stretch>
                    <a:fillRect/>
                  </a:stretch>
                </p:blipFill>
                <p:spPr>
                  <a:xfrm>
                    <a:off x="1923840" y="2144520"/>
                    <a:ext cx="312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7" name="Ink 76">
                    <a:extLst>
                      <a:ext uri="{FF2B5EF4-FFF2-40B4-BE49-F238E27FC236}">
                        <a16:creationId xmlns:a16="http://schemas.microsoft.com/office/drawing/2014/main" id="{208254A2-FC09-4C65-881A-2F86AD7ECCDC}"/>
                      </a:ext>
                    </a:extLst>
                  </p14:cNvPr>
                  <p14:cNvContentPartPr/>
                  <p14:nvPr/>
                </p14:nvContentPartPr>
                <p14:xfrm>
                  <a:off x="1888560" y="2205000"/>
                  <a:ext cx="311400" cy="244800"/>
                </p14:xfrm>
              </p:contentPart>
            </mc:Choice>
            <mc:Fallback xmlns="">
              <p:pic>
                <p:nvPicPr>
                  <p:cNvPr id="77" name="Ink 76">
                    <a:extLst>
                      <a:ext uri="{FF2B5EF4-FFF2-40B4-BE49-F238E27FC236}">
                        <a16:creationId xmlns:a16="http://schemas.microsoft.com/office/drawing/2014/main" id="{208254A2-FC09-4C65-881A-2F86AD7ECCDC}"/>
                      </a:ext>
                    </a:extLst>
                  </p:cNvPr>
                  <p:cNvPicPr/>
                  <p:nvPr/>
                </p:nvPicPr>
                <p:blipFill>
                  <a:blip r:embed="rId74"/>
                  <a:stretch>
                    <a:fillRect/>
                  </a:stretch>
                </p:blipFill>
                <p:spPr>
                  <a:xfrm>
                    <a:off x="1879920" y="2196000"/>
                    <a:ext cx="329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8" name="Ink 77">
                    <a:extLst>
                      <a:ext uri="{FF2B5EF4-FFF2-40B4-BE49-F238E27FC236}">
                        <a16:creationId xmlns:a16="http://schemas.microsoft.com/office/drawing/2014/main" id="{4DAAD289-10B3-4396-8237-552B9FDE5C87}"/>
                      </a:ext>
                    </a:extLst>
                  </p14:cNvPr>
                  <p14:cNvContentPartPr/>
                  <p14:nvPr/>
                </p14:nvContentPartPr>
                <p14:xfrm>
                  <a:off x="2050200" y="2314080"/>
                  <a:ext cx="129960" cy="178920"/>
                </p14:xfrm>
              </p:contentPart>
            </mc:Choice>
            <mc:Fallback xmlns="">
              <p:pic>
                <p:nvPicPr>
                  <p:cNvPr id="78" name="Ink 77">
                    <a:extLst>
                      <a:ext uri="{FF2B5EF4-FFF2-40B4-BE49-F238E27FC236}">
                        <a16:creationId xmlns:a16="http://schemas.microsoft.com/office/drawing/2014/main" id="{4DAAD289-10B3-4396-8237-552B9FDE5C87}"/>
                      </a:ext>
                    </a:extLst>
                  </p:cNvPr>
                  <p:cNvPicPr/>
                  <p:nvPr/>
                </p:nvPicPr>
                <p:blipFill>
                  <a:blip r:embed="rId76"/>
                  <a:stretch>
                    <a:fillRect/>
                  </a:stretch>
                </p:blipFill>
                <p:spPr>
                  <a:xfrm>
                    <a:off x="2041200" y="2305080"/>
                    <a:ext cx="147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Ink 78">
                    <a:extLst>
                      <a:ext uri="{FF2B5EF4-FFF2-40B4-BE49-F238E27FC236}">
                        <a16:creationId xmlns:a16="http://schemas.microsoft.com/office/drawing/2014/main" id="{0DD3B751-C9A6-47E0-A70B-DA49D361CC58}"/>
                      </a:ext>
                    </a:extLst>
                  </p14:cNvPr>
                  <p14:cNvContentPartPr/>
                  <p14:nvPr/>
                </p14:nvContentPartPr>
                <p14:xfrm>
                  <a:off x="2396880" y="1896480"/>
                  <a:ext cx="291600" cy="599760"/>
                </p14:xfrm>
              </p:contentPart>
            </mc:Choice>
            <mc:Fallback xmlns="">
              <p:pic>
                <p:nvPicPr>
                  <p:cNvPr id="79" name="Ink 78">
                    <a:extLst>
                      <a:ext uri="{FF2B5EF4-FFF2-40B4-BE49-F238E27FC236}">
                        <a16:creationId xmlns:a16="http://schemas.microsoft.com/office/drawing/2014/main" id="{0DD3B751-C9A6-47E0-A70B-DA49D361CC58}"/>
                      </a:ext>
                    </a:extLst>
                  </p:cNvPr>
                  <p:cNvPicPr/>
                  <p:nvPr/>
                </p:nvPicPr>
                <p:blipFill>
                  <a:blip r:embed="rId78"/>
                  <a:stretch>
                    <a:fillRect/>
                  </a:stretch>
                </p:blipFill>
                <p:spPr>
                  <a:xfrm>
                    <a:off x="2387880" y="1887480"/>
                    <a:ext cx="30924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0" name="Ink 79">
                    <a:extLst>
                      <a:ext uri="{FF2B5EF4-FFF2-40B4-BE49-F238E27FC236}">
                        <a16:creationId xmlns:a16="http://schemas.microsoft.com/office/drawing/2014/main" id="{4A30569A-1D5D-4058-BECF-A143922DA9BE}"/>
                      </a:ext>
                    </a:extLst>
                  </p14:cNvPr>
                  <p14:cNvContentPartPr/>
                  <p14:nvPr/>
                </p14:nvContentPartPr>
                <p14:xfrm>
                  <a:off x="2870640" y="1914840"/>
                  <a:ext cx="5760" cy="180000"/>
                </p14:xfrm>
              </p:contentPart>
            </mc:Choice>
            <mc:Fallback xmlns="">
              <p:pic>
                <p:nvPicPr>
                  <p:cNvPr id="80" name="Ink 79">
                    <a:extLst>
                      <a:ext uri="{FF2B5EF4-FFF2-40B4-BE49-F238E27FC236}">
                        <a16:creationId xmlns:a16="http://schemas.microsoft.com/office/drawing/2014/main" id="{4A30569A-1D5D-4058-BECF-A143922DA9BE}"/>
                      </a:ext>
                    </a:extLst>
                  </p:cNvPr>
                  <p:cNvPicPr/>
                  <p:nvPr/>
                </p:nvPicPr>
                <p:blipFill>
                  <a:blip r:embed="rId80"/>
                  <a:stretch>
                    <a:fillRect/>
                  </a:stretch>
                </p:blipFill>
                <p:spPr>
                  <a:xfrm>
                    <a:off x="2862000" y="1906200"/>
                    <a:ext cx="23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1" name="Ink 80">
                    <a:extLst>
                      <a:ext uri="{FF2B5EF4-FFF2-40B4-BE49-F238E27FC236}">
                        <a16:creationId xmlns:a16="http://schemas.microsoft.com/office/drawing/2014/main" id="{1B85DD3D-94C3-4AE7-8269-539BC2320131}"/>
                      </a:ext>
                    </a:extLst>
                  </p14:cNvPr>
                  <p14:cNvContentPartPr/>
                  <p14:nvPr/>
                </p14:nvContentPartPr>
                <p14:xfrm>
                  <a:off x="2863800" y="2235600"/>
                  <a:ext cx="14040" cy="194400"/>
                </p14:xfrm>
              </p:contentPart>
            </mc:Choice>
            <mc:Fallback xmlns="">
              <p:pic>
                <p:nvPicPr>
                  <p:cNvPr id="81" name="Ink 80">
                    <a:extLst>
                      <a:ext uri="{FF2B5EF4-FFF2-40B4-BE49-F238E27FC236}">
                        <a16:creationId xmlns:a16="http://schemas.microsoft.com/office/drawing/2014/main" id="{1B85DD3D-94C3-4AE7-8269-539BC2320131}"/>
                      </a:ext>
                    </a:extLst>
                  </p:cNvPr>
                  <p:cNvPicPr/>
                  <p:nvPr/>
                </p:nvPicPr>
                <p:blipFill>
                  <a:blip r:embed="rId82"/>
                  <a:stretch>
                    <a:fillRect/>
                  </a:stretch>
                </p:blipFill>
                <p:spPr>
                  <a:xfrm>
                    <a:off x="2855160" y="2226960"/>
                    <a:ext cx="31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Ink 81">
                    <a:extLst>
                      <a:ext uri="{FF2B5EF4-FFF2-40B4-BE49-F238E27FC236}">
                        <a16:creationId xmlns:a16="http://schemas.microsoft.com/office/drawing/2014/main" id="{212D41A9-3A89-44A2-8AA7-F5CC837543D6}"/>
                      </a:ext>
                    </a:extLst>
                  </p14:cNvPr>
                  <p14:cNvContentPartPr/>
                  <p14:nvPr/>
                </p14:nvContentPartPr>
                <p14:xfrm>
                  <a:off x="2998800" y="1904040"/>
                  <a:ext cx="167760" cy="671760"/>
                </p14:xfrm>
              </p:contentPart>
            </mc:Choice>
            <mc:Fallback xmlns="">
              <p:pic>
                <p:nvPicPr>
                  <p:cNvPr id="82" name="Ink 81">
                    <a:extLst>
                      <a:ext uri="{FF2B5EF4-FFF2-40B4-BE49-F238E27FC236}">
                        <a16:creationId xmlns:a16="http://schemas.microsoft.com/office/drawing/2014/main" id="{212D41A9-3A89-44A2-8AA7-F5CC837543D6}"/>
                      </a:ext>
                    </a:extLst>
                  </p:cNvPr>
                  <p:cNvPicPr/>
                  <p:nvPr/>
                </p:nvPicPr>
                <p:blipFill>
                  <a:blip r:embed="rId84"/>
                  <a:stretch>
                    <a:fillRect/>
                  </a:stretch>
                </p:blipFill>
                <p:spPr>
                  <a:xfrm>
                    <a:off x="2989800" y="1895040"/>
                    <a:ext cx="18540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3" name="Ink 82">
                    <a:extLst>
                      <a:ext uri="{FF2B5EF4-FFF2-40B4-BE49-F238E27FC236}">
                        <a16:creationId xmlns:a16="http://schemas.microsoft.com/office/drawing/2014/main" id="{889F3758-89FC-4F4F-8450-36701C4A4F47}"/>
                      </a:ext>
                    </a:extLst>
                  </p14:cNvPr>
                  <p14:cNvContentPartPr/>
                  <p14:nvPr/>
                </p14:nvContentPartPr>
                <p14:xfrm>
                  <a:off x="3328200" y="1974600"/>
                  <a:ext cx="44640" cy="533520"/>
                </p14:xfrm>
              </p:contentPart>
            </mc:Choice>
            <mc:Fallback xmlns="">
              <p:pic>
                <p:nvPicPr>
                  <p:cNvPr id="83" name="Ink 82">
                    <a:extLst>
                      <a:ext uri="{FF2B5EF4-FFF2-40B4-BE49-F238E27FC236}">
                        <a16:creationId xmlns:a16="http://schemas.microsoft.com/office/drawing/2014/main" id="{889F3758-89FC-4F4F-8450-36701C4A4F47}"/>
                      </a:ext>
                    </a:extLst>
                  </p:cNvPr>
                  <p:cNvPicPr/>
                  <p:nvPr/>
                </p:nvPicPr>
                <p:blipFill>
                  <a:blip r:embed="rId86"/>
                  <a:stretch>
                    <a:fillRect/>
                  </a:stretch>
                </p:blipFill>
                <p:spPr>
                  <a:xfrm>
                    <a:off x="3319560" y="1965960"/>
                    <a:ext cx="6228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4" name="Ink 83">
                    <a:extLst>
                      <a:ext uri="{FF2B5EF4-FFF2-40B4-BE49-F238E27FC236}">
                        <a16:creationId xmlns:a16="http://schemas.microsoft.com/office/drawing/2014/main" id="{DF25A5A3-CB09-40A0-A089-E59A4E448728}"/>
                      </a:ext>
                    </a:extLst>
                  </p14:cNvPr>
                  <p14:cNvContentPartPr/>
                  <p14:nvPr/>
                </p14:nvContentPartPr>
                <p14:xfrm>
                  <a:off x="3498120" y="1822680"/>
                  <a:ext cx="159120" cy="119160"/>
                </p14:xfrm>
              </p:contentPart>
            </mc:Choice>
            <mc:Fallback xmlns="">
              <p:pic>
                <p:nvPicPr>
                  <p:cNvPr id="84" name="Ink 83">
                    <a:extLst>
                      <a:ext uri="{FF2B5EF4-FFF2-40B4-BE49-F238E27FC236}">
                        <a16:creationId xmlns:a16="http://schemas.microsoft.com/office/drawing/2014/main" id="{DF25A5A3-CB09-40A0-A089-E59A4E448728}"/>
                      </a:ext>
                    </a:extLst>
                  </p:cNvPr>
                  <p:cNvPicPr/>
                  <p:nvPr/>
                </p:nvPicPr>
                <p:blipFill>
                  <a:blip r:embed="rId88"/>
                  <a:stretch>
                    <a:fillRect/>
                  </a:stretch>
                </p:blipFill>
                <p:spPr>
                  <a:xfrm>
                    <a:off x="3489480" y="1813680"/>
                    <a:ext cx="176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5" name="Ink 84">
                    <a:extLst>
                      <a:ext uri="{FF2B5EF4-FFF2-40B4-BE49-F238E27FC236}">
                        <a16:creationId xmlns:a16="http://schemas.microsoft.com/office/drawing/2014/main" id="{19398DF9-E4F4-4E21-9D25-18460862BC63}"/>
                      </a:ext>
                    </a:extLst>
                  </p14:cNvPr>
                  <p14:cNvContentPartPr/>
                  <p14:nvPr/>
                </p14:nvContentPartPr>
                <p14:xfrm>
                  <a:off x="3810240" y="2131560"/>
                  <a:ext cx="107640" cy="23040"/>
                </p14:xfrm>
              </p:contentPart>
            </mc:Choice>
            <mc:Fallback xmlns="">
              <p:pic>
                <p:nvPicPr>
                  <p:cNvPr id="85" name="Ink 84">
                    <a:extLst>
                      <a:ext uri="{FF2B5EF4-FFF2-40B4-BE49-F238E27FC236}">
                        <a16:creationId xmlns:a16="http://schemas.microsoft.com/office/drawing/2014/main" id="{19398DF9-E4F4-4E21-9D25-18460862BC63}"/>
                      </a:ext>
                    </a:extLst>
                  </p:cNvPr>
                  <p:cNvPicPr/>
                  <p:nvPr/>
                </p:nvPicPr>
                <p:blipFill>
                  <a:blip r:embed="rId90"/>
                  <a:stretch>
                    <a:fillRect/>
                  </a:stretch>
                </p:blipFill>
                <p:spPr>
                  <a:xfrm>
                    <a:off x="3801600" y="2122560"/>
                    <a:ext cx="125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Ink 85">
                    <a:extLst>
                      <a:ext uri="{FF2B5EF4-FFF2-40B4-BE49-F238E27FC236}">
                        <a16:creationId xmlns:a16="http://schemas.microsoft.com/office/drawing/2014/main" id="{A5836716-5BBE-41E9-B2B2-19028B782B54}"/>
                      </a:ext>
                    </a:extLst>
                  </p14:cNvPr>
                  <p14:cNvContentPartPr/>
                  <p14:nvPr/>
                </p14:nvContentPartPr>
                <p14:xfrm>
                  <a:off x="3772800" y="2216880"/>
                  <a:ext cx="142920" cy="24840"/>
                </p14:xfrm>
              </p:contentPart>
            </mc:Choice>
            <mc:Fallback xmlns="">
              <p:pic>
                <p:nvPicPr>
                  <p:cNvPr id="86" name="Ink 85">
                    <a:extLst>
                      <a:ext uri="{FF2B5EF4-FFF2-40B4-BE49-F238E27FC236}">
                        <a16:creationId xmlns:a16="http://schemas.microsoft.com/office/drawing/2014/main" id="{A5836716-5BBE-41E9-B2B2-19028B782B54}"/>
                      </a:ext>
                    </a:extLst>
                  </p:cNvPr>
                  <p:cNvPicPr/>
                  <p:nvPr/>
                </p:nvPicPr>
                <p:blipFill>
                  <a:blip r:embed="rId92"/>
                  <a:stretch>
                    <a:fillRect/>
                  </a:stretch>
                </p:blipFill>
                <p:spPr>
                  <a:xfrm>
                    <a:off x="3763800" y="2207880"/>
                    <a:ext cx="160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7" name="Ink 86">
                    <a:extLst>
                      <a:ext uri="{FF2B5EF4-FFF2-40B4-BE49-F238E27FC236}">
                        <a16:creationId xmlns:a16="http://schemas.microsoft.com/office/drawing/2014/main" id="{509FD719-A69B-49AD-B5A9-52E6A26145A5}"/>
                      </a:ext>
                    </a:extLst>
                  </p14:cNvPr>
                  <p14:cNvContentPartPr/>
                  <p14:nvPr/>
                </p14:nvContentPartPr>
                <p14:xfrm>
                  <a:off x="4239000" y="2030400"/>
                  <a:ext cx="29520" cy="198360"/>
                </p14:xfrm>
              </p:contentPart>
            </mc:Choice>
            <mc:Fallback xmlns="">
              <p:pic>
                <p:nvPicPr>
                  <p:cNvPr id="87" name="Ink 86">
                    <a:extLst>
                      <a:ext uri="{FF2B5EF4-FFF2-40B4-BE49-F238E27FC236}">
                        <a16:creationId xmlns:a16="http://schemas.microsoft.com/office/drawing/2014/main" id="{509FD719-A69B-49AD-B5A9-52E6A26145A5}"/>
                      </a:ext>
                    </a:extLst>
                  </p:cNvPr>
                  <p:cNvPicPr/>
                  <p:nvPr/>
                </p:nvPicPr>
                <p:blipFill>
                  <a:blip r:embed="rId94"/>
                  <a:stretch>
                    <a:fillRect/>
                  </a:stretch>
                </p:blipFill>
                <p:spPr>
                  <a:xfrm>
                    <a:off x="4230000" y="2021760"/>
                    <a:ext cx="47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8" name="Ink 87">
                    <a:extLst>
                      <a:ext uri="{FF2B5EF4-FFF2-40B4-BE49-F238E27FC236}">
                        <a16:creationId xmlns:a16="http://schemas.microsoft.com/office/drawing/2014/main" id="{F393BC87-A4EA-4D60-8A2A-B2ED555B8D16}"/>
                      </a:ext>
                    </a:extLst>
                  </p14:cNvPr>
                  <p14:cNvContentPartPr/>
                  <p14:nvPr/>
                </p14:nvContentPartPr>
                <p14:xfrm>
                  <a:off x="4110120" y="2203560"/>
                  <a:ext cx="396720" cy="96480"/>
                </p14:xfrm>
              </p:contentPart>
            </mc:Choice>
            <mc:Fallback xmlns="">
              <p:pic>
                <p:nvPicPr>
                  <p:cNvPr id="88" name="Ink 87">
                    <a:extLst>
                      <a:ext uri="{FF2B5EF4-FFF2-40B4-BE49-F238E27FC236}">
                        <a16:creationId xmlns:a16="http://schemas.microsoft.com/office/drawing/2014/main" id="{F393BC87-A4EA-4D60-8A2A-B2ED555B8D16}"/>
                      </a:ext>
                    </a:extLst>
                  </p:cNvPr>
                  <p:cNvPicPr/>
                  <p:nvPr/>
                </p:nvPicPr>
                <p:blipFill>
                  <a:blip r:embed="rId96"/>
                  <a:stretch>
                    <a:fillRect/>
                  </a:stretch>
                </p:blipFill>
                <p:spPr>
                  <a:xfrm>
                    <a:off x="4101120" y="2194560"/>
                    <a:ext cx="414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9" name="Ink 88">
                    <a:extLst>
                      <a:ext uri="{FF2B5EF4-FFF2-40B4-BE49-F238E27FC236}">
                        <a16:creationId xmlns:a16="http://schemas.microsoft.com/office/drawing/2014/main" id="{FC986A5F-AEC7-4537-B980-CC4AAF492E6F}"/>
                      </a:ext>
                    </a:extLst>
                  </p14:cNvPr>
                  <p14:cNvContentPartPr/>
                  <p14:nvPr/>
                </p14:nvContentPartPr>
                <p14:xfrm>
                  <a:off x="4134960" y="2417040"/>
                  <a:ext cx="233640" cy="209880"/>
                </p14:xfrm>
              </p:contentPart>
            </mc:Choice>
            <mc:Fallback xmlns="">
              <p:pic>
                <p:nvPicPr>
                  <p:cNvPr id="89" name="Ink 88">
                    <a:extLst>
                      <a:ext uri="{FF2B5EF4-FFF2-40B4-BE49-F238E27FC236}">
                        <a16:creationId xmlns:a16="http://schemas.microsoft.com/office/drawing/2014/main" id="{FC986A5F-AEC7-4537-B980-CC4AAF492E6F}"/>
                      </a:ext>
                    </a:extLst>
                  </p:cNvPr>
                  <p:cNvPicPr/>
                  <p:nvPr/>
                </p:nvPicPr>
                <p:blipFill>
                  <a:blip r:embed="rId98"/>
                  <a:stretch>
                    <a:fillRect/>
                  </a:stretch>
                </p:blipFill>
                <p:spPr>
                  <a:xfrm>
                    <a:off x="4126320" y="2408400"/>
                    <a:ext cx="251280" cy="227520"/>
                  </a:xfrm>
                  <a:prstGeom prst="rect">
                    <a:avLst/>
                  </a:prstGeom>
                </p:spPr>
              </p:pic>
            </mc:Fallback>
          </mc:AlternateContent>
        </p:grpSp>
        <p:grpSp>
          <p:nvGrpSpPr>
            <p:cNvPr id="106" name="Group 105">
              <a:extLst>
                <a:ext uri="{FF2B5EF4-FFF2-40B4-BE49-F238E27FC236}">
                  <a16:creationId xmlns:a16="http://schemas.microsoft.com/office/drawing/2014/main" id="{9D047253-573F-4957-B063-A89DDAD29AF9}"/>
                </a:ext>
              </a:extLst>
            </p:cNvPr>
            <p:cNvGrpSpPr/>
            <p:nvPr/>
          </p:nvGrpSpPr>
          <p:grpSpPr>
            <a:xfrm>
              <a:off x="1036080" y="3121120"/>
              <a:ext cx="237600" cy="101520"/>
              <a:chOff x="1036080" y="3121120"/>
              <a:chExt cx="237600" cy="101520"/>
            </a:xfrm>
          </p:grpSpPr>
          <mc:AlternateContent xmlns:mc="http://schemas.openxmlformats.org/markup-compatibility/2006" xmlns:p14="http://schemas.microsoft.com/office/powerpoint/2010/main">
            <mc:Choice Requires="p14">
              <p:contentPart p14:bwMode="auto" r:id="rId99">
                <p14:nvContentPartPr>
                  <p14:cNvPr id="104" name="Ink 103">
                    <a:extLst>
                      <a:ext uri="{FF2B5EF4-FFF2-40B4-BE49-F238E27FC236}">
                        <a16:creationId xmlns:a16="http://schemas.microsoft.com/office/drawing/2014/main" id="{DBE59538-1424-478E-9024-8465416AB46D}"/>
                      </a:ext>
                    </a:extLst>
                  </p14:cNvPr>
                  <p14:cNvContentPartPr/>
                  <p14:nvPr/>
                </p14:nvContentPartPr>
                <p14:xfrm>
                  <a:off x="1036080" y="3121120"/>
                  <a:ext cx="237240" cy="14040"/>
                </p14:xfrm>
              </p:contentPart>
            </mc:Choice>
            <mc:Fallback xmlns="">
              <p:pic>
                <p:nvPicPr>
                  <p:cNvPr id="104" name="Ink 103">
                    <a:extLst>
                      <a:ext uri="{FF2B5EF4-FFF2-40B4-BE49-F238E27FC236}">
                        <a16:creationId xmlns:a16="http://schemas.microsoft.com/office/drawing/2014/main" id="{DBE59538-1424-478E-9024-8465416AB46D}"/>
                      </a:ext>
                    </a:extLst>
                  </p:cNvPr>
                  <p:cNvPicPr/>
                  <p:nvPr/>
                </p:nvPicPr>
                <p:blipFill>
                  <a:blip r:embed="rId100"/>
                  <a:stretch>
                    <a:fillRect/>
                  </a:stretch>
                </p:blipFill>
                <p:spPr>
                  <a:xfrm>
                    <a:off x="1027080" y="3112120"/>
                    <a:ext cx="2548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5" name="Ink 104">
                    <a:extLst>
                      <a:ext uri="{FF2B5EF4-FFF2-40B4-BE49-F238E27FC236}">
                        <a16:creationId xmlns:a16="http://schemas.microsoft.com/office/drawing/2014/main" id="{5622B3FC-7FD4-4F3A-8D33-76AF33BDF799}"/>
                      </a:ext>
                    </a:extLst>
                  </p14:cNvPr>
                  <p14:cNvContentPartPr/>
                  <p14:nvPr/>
                </p14:nvContentPartPr>
                <p14:xfrm>
                  <a:off x="1066680" y="3205360"/>
                  <a:ext cx="207000" cy="17280"/>
                </p14:xfrm>
              </p:contentPart>
            </mc:Choice>
            <mc:Fallback xmlns="">
              <p:pic>
                <p:nvPicPr>
                  <p:cNvPr id="105" name="Ink 104">
                    <a:extLst>
                      <a:ext uri="{FF2B5EF4-FFF2-40B4-BE49-F238E27FC236}">
                        <a16:creationId xmlns:a16="http://schemas.microsoft.com/office/drawing/2014/main" id="{5622B3FC-7FD4-4F3A-8D33-76AF33BDF799}"/>
                      </a:ext>
                    </a:extLst>
                  </p:cNvPr>
                  <p:cNvPicPr/>
                  <p:nvPr/>
                </p:nvPicPr>
                <p:blipFill>
                  <a:blip r:embed="rId102"/>
                  <a:stretch>
                    <a:fillRect/>
                  </a:stretch>
                </p:blipFill>
                <p:spPr>
                  <a:xfrm>
                    <a:off x="1057680" y="3196360"/>
                    <a:ext cx="224640" cy="34920"/>
                  </a:xfrm>
                  <a:prstGeom prst="rect">
                    <a:avLst/>
                  </a:prstGeom>
                </p:spPr>
              </p:pic>
            </mc:Fallback>
          </mc:AlternateContent>
        </p:grpSp>
      </p:grpSp>
      <p:grpSp>
        <p:nvGrpSpPr>
          <p:cNvPr id="110" name="Group 109">
            <a:extLst>
              <a:ext uri="{FF2B5EF4-FFF2-40B4-BE49-F238E27FC236}">
                <a16:creationId xmlns:a16="http://schemas.microsoft.com/office/drawing/2014/main" id="{E305D4EB-7A0A-4458-9B55-02824A12D86F}"/>
              </a:ext>
            </a:extLst>
          </p:cNvPr>
          <p:cNvGrpSpPr/>
          <p:nvPr/>
        </p:nvGrpSpPr>
        <p:grpSpPr>
          <a:xfrm>
            <a:off x="151560" y="1739440"/>
            <a:ext cx="1156320" cy="351360"/>
            <a:chOff x="151560" y="1739440"/>
            <a:chExt cx="1156320" cy="351360"/>
          </a:xfrm>
        </p:grpSpPr>
        <mc:AlternateContent xmlns:mc="http://schemas.openxmlformats.org/markup-compatibility/2006" xmlns:p14="http://schemas.microsoft.com/office/powerpoint/2010/main">
          <mc:Choice Requires="p14">
            <p:contentPart p14:bwMode="auto" r:id="rId103">
              <p14:nvContentPartPr>
                <p14:cNvPr id="91" name="Ink 90">
                  <a:extLst>
                    <a:ext uri="{FF2B5EF4-FFF2-40B4-BE49-F238E27FC236}">
                      <a16:creationId xmlns:a16="http://schemas.microsoft.com/office/drawing/2014/main" id="{E134CFC6-186A-42C5-B6E1-7588126DC598}"/>
                    </a:ext>
                  </a:extLst>
                </p14:cNvPr>
                <p14:cNvContentPartPr/>
                <p14:nvPr/>
              </p14:nvContentPartPr>
              <p14:xfrm>
                <a:off x="151560" y="1823680"/>
                <a:ext cx="33120" cy="267120"/>
              </p14:xfrm>
            </p:contentPart>
          </mc:Choice>
          <mc:Fallback xmlns="">
            <p:pic>
              <p:nvPicPr>
                <p:cNvPr id="91" name="Ink 90">
                  <a:extLst>
                    <a:ext uri="{FF2B5EF4-FFF2-40B4-BE49-F238E27FC236}">
                      <a16:creationId xmlns:a16="http://schemas.microsoft.com/office/drawing/2014/main" id="{E134CFC6-186A-42C5-B6E1-7588126DC598}"/>
                    </a:ext>
                  </a:extLst>
                </p:cNvPr>
                <p:cNvPicPr/>
                <p:nvPr/>
              </p:nvPicPr>
              <p:blipFill>
                <a:blip r:embed="rId104"/>
                <a:stretch>
                  <a:fillRect/>
                </a:stretch>
              </p:blipFill>
              <p:spPr>
                <a:xfrm>
                  <a:off x="142920" y="1814680"/>
                  <a:ext cx="50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Ink 91">
                  <a:extLst>
                    <a:ext uri="{FF2B5EF4-FFF2-40B4-BE49-F238E27FC236}">
                      <a16:creationId xmlns:a16="http://schemas.microsoft.com/office/drawing/2014/main" id="{104E9D68-1906-4B51-83CC-84CC4849060E}"/>
                    </a:ext>
                  </a:extLst>
                </p14:cNvPr>
                <p14:cNvContentPartPr/>
                <p14:nvPr/>
              </p14:nvContentPartPr>
              <p14:xfrm>
                <a:off x="214200" y="1829440"/>
                <a:ext cx="4320" cy="12600"/>
              </p14:xfrm>
            </p:contentPart>
          </mc:Choice>
          <mc:Fallback xmlns="">
            <p:pic>
              <p:nvPicPr>
                <p:cNvPr id="92" name="Ink 91">
                  <a:extLst>
                    <a:ext uri="{FF2B5EF4-FFF2-40B4-BE49-F238E27FC236}">
                      <a16:creationId xmlns:a16="http://schemas.microsoft.com/office/drawing/2014/main" id="{104E9D68-1906-4B51-83CC-84CC4849060E}"/>
                    </a:ext>
                  </a:extLst>
                </p:cNvPr>
                <p:cNvPicPr/>
                <p:nvPr/>
              </p:nvPicPr>
              <p:blipFill>
                <a:blip r:embed="rId106"/>
                <a:stretch>
                  <a:fillRect/>
                </a:stretch>
              </p:blipFill>
              <p:spPr>
                <a:xfrm>
                  <a:off x="205560" y="1820440"/>
                  <a:ext cx="21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Ink 92">
                  <a:extLst>
                    <a:ext uri="{FF2B5EF4-FFF2-40B4-BE49-F238E27FC236}">
                      <a16:creationId xmlns:a16="http://schemas.microsoft.com/office/drawing/2014/main" id="{E2DCA8B0-FD6E-469E-A847-56C413F57B22}"/>
                    </a:ext>
                  </a:extLst>
                </p14:cNvPr>
                <p14:cNvContentPartPr/>
                <p14:nvPr/>
              </p14:nvContentPartPr>
              <p14:xfrm>
                <a:off x="182160" y="1798840"/>
                <a:ext cx="177480" cy="140040"/>
              </p14:xfrm>
            </p:contentPart>
          </mc:Choice>
          <mc:Fallback xmlns="">
            <p:pic>
              <p:nvPicPr>
                <p:cNvPr id="93" name="Ink 92">
                  <a:extLst>
                    <a:ext uri="{FF2B5EF4-FFF2-40B4-BE49-F238E27FC236}">
                      <a16:creationId xmlns:a16="http://schemas.microsoft.com/office/drawing/2014/main" id="{E2DCA8B0-FD6E-469E-A847-56C413F57B22}"/>
                    </a:ext>
                  </a:extLst>
                </p:cNvPr>
                <p:cNvPicPr/>
                <p:nvPr/>
              </p:nvPicPr>
              <p:blipFill>
                <a:blip r:embed="rId108"/>
                <a:stretch>
                  <a:fillRect/>
                </a:stretch>
              </p:blipFill>
              <p:spPr>
                <a:xfrm>
                  <a:off x="173520" y="1790200"/>
                  <a:ext cx="195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Ink 93">
                  <a:extLst>
                    <a:ext uri="{FF2B5EF4-FFF2-40B4-BE49-F238E27FC236}">
                      <a16:creationId xmlns:a16="http://schemas.microsoft.com/office/drawing/2014/main" id="{64667B2B-F08B-47FD-9A49-5EB9F5572B5B}"/>
                    </a:ext>
                  </a:extLst>
                </p14:cNvPr>
                <p14:cNvContentPartPr/>
                <p14:nvPr/>
              </p14:nvContentPartPr>
              <p14:xfrm>
                <a:off x="516960" y="1758880"/>
                <a:ext cx="105840" cy="306000"/>
              </p14:xfrm>
            </p:contentPart>
          </mc:Choice>
          <mc:Fallback xmlns="">
            <p:pic>
              <p:nvPicPr>
                <p:cNvPr id="94" name="Ink 93">
                  <a:extLst>
                    <a:ext uri="{FF2B5EF4-FFF2-40B4-BE49-F238E27FC236}">
                      <a16:creationId xmlns:a16="http://schemas.microsoft.com/office/drawing/2014/main" id="{64667B2B-F08B-47FD-9A49-5EB9F5572B5B}"/>
                    </a:ext>
                  </a:extLst>
                </p:cNvPr>
                <p:cNvPicPr/>
                <p:nvPr/>
              </p:nvPicPr>
              <p:blipFill>
                <a:blip r:embed="rId110"/>
                <a:stretch>
                  <a:fillRect/>
                </a:stretch>
              </p:blipFill>
              <p:spPr>
                <a:xfrm>
                  <a:off x="507960" y="1749880"/>
                  <a:ext cx="1234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Ink 94">
                  <a:extLst>
                    <a:ext uri="{FF2B5EF4-FFF2-40B4-BE49-F238E27FC236}">
                      <a16:creationId xmlns:a16="http://schemas.microsoft.com/office/drawing/2014/main" id="{E7F6EF27-75E8-48BC-BAE2-FAF95D9DA2EE}"/>
                    </a:ext>
                  </a:extLst>
                </p14:cNvPr>
                <p14:cNvContentPartPr/>
                <p14:nvPr/>
              </p14:nvContentPartPr>
              <p14:xfrm>
                <a:off x="698760" y="1823680"/>
                <a:ext cx="138960" cy="196920"/>
              </p14:xfrm>
            </p:contentPart>
          </mc:Choice>
          <mc:Fallback xmlns="">
            <p:pic>
              <p:nvPicPr>
                <p:cNvPr id="95" name="Ink 94">
                  <a:extLst>
                    <a:ext uri="{FF2B5EF4-FFF2-40B4-BE49-F238E27FC236}">
                      <a16:creationId xmlns:a16="http://schemas.microsoft.com/office/drawing/2014/main" id="{E7F6EF27-75E8-48BC-BAE2-FAF95D9DA2EE}"/>
                    </a:ext>
                  </a:extLst>
                </p:cNvPr>
                <p:cNvPicPr/>
                <p:nvPr/>
              </p:nvPicPr>
              <p:blipFill>
                <a:blip r:embed="rId112"/>
                <a:stretch>
                  <a:fillRect/>
                </a:stretch>
              </p:blipFill>
              <p:spPr>
                <a:xfrm>
                  <a:off x="689760" y="1815040"/>
                  <a:ext cx="156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Ink 95">
                  <a:extLst>
                    <a:ext uri="{FF2B5EF4-FFF2-40B4-BE49-F238E27FC236}">
                      <a16:creationId xmlns:a16="http://schemas.microsoft.com/office/drawing/2014/main" id="{813E9431-7C8F-4F55-A2A0-FA76EB2363A6}"/>
                    </a:ext>
                  </a:extLst>
                </p14:cNvPr>
                <p14:cNvContentPartPr/>
                <p14:nvPr/>
              </p14:nvContentPartPr>
              <p14:xfrm>
                <a:off x="972720" y="1739440"/>
                <a:ext cx="42120" cy="298800"/>
              </p14:xfrm>
            </p:contentPart>
          </mc:Choice>
          <mc:Fallback xmlns="">
            <p:pic>
              <p:nvPicPr>
                <p:cNvPr id="96" name="Ink 95">
                  <a:extLst>
                    <a:ext uri="{FF2B5EF4-FFF2-40B4-BE49-F238E27FC236}">
                      <a16:creationId xmlns:a16="http://schemas.microsoft.com/office/drawing/2014/main" id="{813E9431-7C8F-4F55-A2A0-FA76EB2363A6}"/>
                    </a:ext>
                  </a:extLst>
                </p:cNvPr>
                <p:cNvPicPr/>
                <p:nvPr/>
              </p:nvPicPr>
              <p:blipFill>
                <a:blip r:embed="rId114"/>
                <a:stretch>
                  <a:fillRect/>
                </a:stretch>
              </p:blipFill>
              <p:spPr>
                <a:xfrm>
                  <a:off x="963720" y="1730440"/>
                  <a:ext cx="597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Ink 96">
                  <a:extLst>
                    <a:ext uri="{FF2B5EF4-FFF2-40B4-BE49-F238E27FC236}">
                      <a16:creationId xmlns:a16="http://schemas.microsoft.com/office/drawing/2014/main" id="{6C3DACB3-B097-46C8-92EC-7F6A0B69EF6F}"/>
                    </a:ext>
                  </a:extLst>
                </p14:cNvPr>
                <p14:cNvContentPartPr/>
                <p14:nvPr/>
              </p14:nvContentPartPr>
              <p14:xfrm>
                <a:off x="1227960" y="1900720"/>
                <a:ext cx="79920" cy="3240"/>
              </p14:xfrm>
            </p:contentPart>
          </mc:Choice>
          <mc:Fallback xmlns="">
            <p:pic>
              <p:nvPicPr>
                <p:cNvPr id="97" name="Ink 96">
                  <a:extLst>
                    <a:ext uri="{FF2B5EF4-FFF2-40B4-BE49-F238E27FC236}">
                      <a16:creationId xmlns:a16="http://schemas.microsoft.com/office/drawing/2014/main" id="{6C3DACB3-B097-46C8-92EC-7F6A0B69EF6F}"/>
                    </a:ext>
                  </a:extLst>
                </p:cNvPr>
                <p:cNvPicPr/>
                <p:nvPr/>
              </p:nvPicPr>
              <p:blipFill>
                <a:blip r:embed="rId116"/>
                <a:stretch>
                  <a:fillRect/>
                </a:stretch>
              </p:blipFill>
              <p:spPr>
                <a:xfrm>
                  <a:off x="1219320" y="1891720"/>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 name="Ink 97">
                  <a:extLst>
                    <a:ext uri="{FF2B5EF4-FFF2-40B4-BE49-F238E27FC236}">
                      <a16:creationId xmlns:a16="http://schemas.microsoft.com/office/drawing/2014/main" id="{2EC9AE09-A728-4A3B-820F-DC901B55AA49}"/>
                    </a:ext>
                  </a:extLst>
                </p14:cNvPr>
                <p14:cNvContentPartPr/>
                <p14:nvPr/>
              </p14:nvContentPartPr>
              <p14:xfrm>
                <a:off x="1091520" y="1959040"/>
                <a:ext cx="172080" cy="36360"/>
              </p14:xfrm>
            </p:contentPart>
          </mc:Choice>
          <mc:Fallback xmlns="">
            <p:pic>
              <p:nvPicPr>
                <p:cNvPr id="98" name="Ink 97">
                  <a:extLst>
                    <a:ext uri="{FF2B5EF4-FFF2-40B4-BE49-F238E27FC236}">
                      <a16:creationId xmlns:a16="http://schemas.microsoft.com/office/drawing/2014/main" id="{2EC9AE09-A728-4A3B-820F-DC901B55AA49}"/>
                    </a:ext>
                  </a:extLst>
                </p:cNvPr>
                <p:cNvPicPr/>
                <p:nvPr/>
              </p:nvPicPr>
              <p:blipFill>
                <a:blip r:embed="rId118"/>
                <a:stretch>
                  <a:fillRect/>
                </a:stretch>
              </p:blipFill>
              <p:spPr>
                <a:xfrm>
                  <a:off x="1082880" y="1950040"/>
                  <a:ext cx="189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16DDA601-0F1B-48E5-887E-E51BFCA6755E}"/>
                    </a:ext>
                  </a:extLst>
                </p14:cNvPr>
                <p14:cNvContentPartPr/>
                <p14:nvPr/>
              </p14:nvContentPartPr>
              <p14:xfrm>
                <a:off x="1153800" y="1892800"/>
                <a:ext cx="147600" cy="35640"/>
              </p14:xfrm>
            </p:contentPart>
          </mc:Choice>
          <mc:Fallback xmlns="">
            <p:pic>
              <p:nvPicPr>
                <p:cNvPr id="109" name="Ink 108">
                  <a:extLst>
                    <a:ext uri="{FF2B5EF4-FFF2-40B4-BE49-F238E27FC236}">
                      <a16:creationId xmlns:a16="http://schemas.microsoft.com/office/drawing/2014/main" id="{16DDA601-0F1B-48E5-887E-E51BFCA6755E}"/>
                    </a:ext>
                  </a:extLst>
                </p:cNvPr>
                <p:cNvPicPr/>
                <p:nvPr/>
              </p:nvPicPr>
              <p:blipFill>
                <a:blip r:embed="rId120"/>
                <a:stretch>
                  <a:fillRect/>
                </a:stretch>
              </p:blipFill>
              <p:spPr>
                <a:xfrm>
                  <a:off x="1145160" y="1883800"/>
                  <a:ext cx="165240" cy="53280"/>
                </a:xfrm>
                <a:prstGeom prst="rect">
                  <a:avLst/>
                </a:prstGeom>
              </p:spPr>
            </p:pic>
          </mc:Fallback>
        </mc:AlternateContent>
      </p:grpSp>
      <p:grpSp>
        <p:nvGrpSpPr>
          <p:cNvPr id="17" name="Group 16">
            <a:extLst>
              <a:ext uri="{FF2B5EF4-FFF2-40B4-BE49-F238E27FC236}">
                <a16:creationId xmlns:a16="http://schemas.microsoft.com/office/drawing/2014/main" id="{CA476D9D-0CD2-444A-9261-AE24B8EAEB80}"/>
              </a:ext>
            </a:extLst>
          </p:cNvPr>
          <p:cNvGrpSpPr/>
          <p:nvPr/>
        </p:nvGrpSpPr>
        <p:grpSpPr>
          <a:xfrm>
            <a:off x="920373" y="3846427"/>
            <a:ext cx="2419920" cy="920880"/>
            <a:chOff x="920373" y="3846427"/>
            <a:chExt cx="2419920" cy="920880"/>
          </a:xfrm>
        </p:grpSpPr>
        <mc:AlternateContent xmlns:mc="http://schemas.openxmlformats.org/markup-compatibility/2006" xmlns:p14="http://schemas.microsoft.com/office/powerpoint/2010/main">
          <mc:Choice Requires="p14">
            <p:contentPart p14:bwMode="auto" r:id="rId121">
              <p14:nvContentPartPr>
                <p14:cNvPr id="3" name="Ink 2">
                  <a:extLst>
                    <a:ext uri="{FF2B5EF4-FFF2-40B4-BE49-F238E27FC236}">
                      <a16:creationId xmlns:a16="http://schemas.microsoft.com/office/drawing/2014/main" id="{1405FD0D-00C5-4256-8582-AF61429270F0}"/>
                    </a:ext>
                  </a:extLst>
                </p14:cNvPr>
                <p14:cNvContentPartPr/>
                <p14:nvPr/>
              </p14:nvContentPartPr>
              <p14:xfrm>
                <a:off x="2033853" y="3846427"/>
                <a:ext cx="168480" cy="826920"/>
              </p14:xfrm>
            </p:contentPart>
          </mc:Choice>
          <mc:Fallback xmlns="">
            <p:pic>
              <p:nvPicPr>
                <p:cNvPr id="3" name="Ink 2">
                  <a:extLst>
                    <a:ext uri="{FF2B5EF4-FFF2-40B4-BE49-F238E27FC236}">
                      <a16:creationId xmlns:a16="http://schemas.microsoft.com/office/drawing/2014/main" id="{1405FD0D-00C5-4256-8582-AF61429270F0}"/>
                    </a:ext>
                  </a:extLst>
                </p:cNvPr>
                <p:cNvPicPr/>
                <p:nvPr/>
              </p:nvPicPr>
              <p:blipFill>
                <a:blip r:embed="rId122"/>
                <a:stretch>
                  <a:fillRect/>
                </a:stretch>
              </p:blipFill>
              <p:spPr>
                <a:xfrm>
                  <a:off x="2025213" y="3837787"/>
                  <a:ext cx="186120" cy="844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 name="Ink 3">
                  <a:extLst>
                    <a:ext uri="{FF2B5EF4-FFF2-40B4-BE49-F238E27FC236}">
                      <a16:creationId xmlns:a16="http://schemas.microsoft.com/office/drawing/2014/main" id="{5CA9FB43-21C6-4704-877D-CBF2533F3E4F}"/>
                    </a:ext>
                  </a:extLst>
                </p14:cNvPr>
                <p14:cNvContentPartPr/>
                <p14:nvPr/>
              </p14:nvContentPartPr>
              <p14:xfrm>
                <a:off x="920373" y="4303987"/>
                <a:ext cx="2371680" cy="144360"/>
              </p14:xfrm>
            </p:contentPart>
          </mc:Choice>
          <mc:Fallback xmlns="">
            <p:pic>
              <p:nvPicPr>
                <p:cNvPr id="4" name="Ink 3">
                  <a:extLst>
                    <a:ext uri="{FF2B5EF4-FFF2-40B4-BE49-F238E27FC236}">
                      <a16:creationId xmlns:a16="http://schemas.microsoft.com/office/drawing/2014/main" id="{5CA9FB43-21C6-4704-877D-CBF2533F3E4F}"/>
                    </a:ext>
                  </a:extLst>
                </p:cNvPr>
                <p:cNvPicPr/>
                <p:nvPr/>
              </p:nvPicPr>
              <p:blipFill>
                <a:blip r:embed="rId124"/>
                <a:stretch>
                  <a:fillRect/>
                </a:stretch>
              </p:blipFill>
              <p:spPr>
                <a:xfrm>
                  <a:off x="911373" y="4294987"/>
                  <a:ext cx="23893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 name="Ink 4">
                  <a:extLst>
                    <a:ext uri="{FF2B5EF4-FFF2-40B4-BE49-F238E27FC236}">
                      <a16:creationId xmlns:a16="http://schemas.microsoft.com/office/drawing/2014/main" id="{25775A1A-00EC-4ABD-A0F2-4E9169D82D59}"/>
                    </a:ext>
                  </a:extLst>
                </p14:cNvPr>
                <p14:cNvContentPartPr/>
                <p14:nvPr/>
              </p14:nvContentPartPr>
              <p14:xfrm>
                <a:off x="2073813" y="3931747"/>
                <a:ext cx="1266480" cy="342000"/>
              </p14:xfrm>
            </p:contentPart>
          </mc:Choice>
          <mc:Fallback xmlns="">
            <p:pic>
              <p:nvPicPr>
                <p:cNvPr id="5" name="Ink 4">
                  <a:extLst>
                    <a:ext uri="{FF2B5EF4-FFF2-40B4-BE49-F238E27FC236}">
                      <a16:creationId xmlns:a16="http://schemas.microsoft.com/office/drawing/2014/main" id="{25775A1A-00EC-4ABD-A0F2-4E9169D82D59}"/>
                    </a:ext>
                  </a:extLst>
                </p:cNvPr>
                <p:cNvPicPr/>
                <p:nvPr/>
              </p:nvPicPr>
              <p:blipFill>
                <a:blip r:embed="rId126"/>
                <a:stretch>
                  <a:fillRect/>
                </a:stretch>
              </p:blipFill>
              <p:spPr>
                <a:xfrm>
                  <a:off x="2064813" y="3922747"/>
                  <a:ext cx="12841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 name="Ink 5">
                  <a:extLst>
                    <a:ext uri="{FF2B5EF4-FFF2-40B4-BE49-F238E27FC236}">
                      <a16:creationId xmlns:a16="http://schemas.microsoft.com/office/drawing/2014/main" id="{C58E3A6E-949F-4684-8BB9-17A6DB5E8772}"/>
                    </a:ext>
                  </a:extLst>
                </p14:cNvPr>
                <p14:cNvContentPartPr/>
                <p14:nvPr/>
              </p14:nvContentPartPr>
              <p14:xfrm>
                <a:off x="2434533" y="4181227"/>
                <a:ext cx="47880" cy="184680"/>
              </p14:xfrm>
            </p:contentPart>
          </mc:Choice>
          <mc:Fallback xmlns="">
            <p:pic>
              <p:nvPicPr>
                <p:cNvPr id="6" name="Ink 5">
                  <a:extLst>
                    <a:ext uri="{FF2B5EF4-FFF2-40B4-BE49-F238E27FC236}">
                      <a16:creationId xmlns:a16="http://schemas.microsoft.com/office/drawing/2014/main" id="{C58E3A6E-949F-4684-8BB9-17A6DB5E8772}"/>
                    </a:ext>
                  </a:extLst>
                </p:cNvPr>
                <p:cNvPicPr/>
                <p:nvPr/>
              </p:nvPicPr>
              <p:blipFill>
                <a:blip r:embed="rId128"/>
                <a:stretch>
                  <a:fillRect/>
                </a:stretch>
              </p:blipFill>
              <p:spPr>
                <a:xfrm>
                  <a:off x="2425533" y="4172227"/>
                  <a:ext cx="65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 name="Ink 6">
                  <a:extLst>
                    <a:ext uri="{FF2B5EF4-FFF2-40B4-BE49-F238E27FC236}">
                      <a16:creationId xmlns:a16="http://schemas.microsoft.com/office/drawing/2014/main" id="{01CAA66F-1B73-49F3-8B22-466D85AE047B}"/>
                    </a:ext>
                  </a:extLst>
                </p14:cNvPr>
                <p14:cNvContentPartPr/>
                <p14:nvPr/>
              </p14:nvContentPartPr>
              <p14:xfrm>
                <a:off x="2282253" y="4258987"/>
                <a:ext cx="60480" cy="163440"/>
              </p14:xfrm>
            </p:contentPart>
          </mc:Choice>
          <mc:Fallback xmlns="">
            <p:pic>
              <p:nvPicPr>
                <p:cNvPr id="7" name="Ink 6">
                  <a:extLst>
                    <a:ext uri="{FF2B5EF4-FFF2-40B4-BE49-F238E27FC236}">
                      <a16:creationId xmlns:a16="http://schemas.microsoft.com/office/drawing/2014/main" id="{01CAA66F-1B73-49F3-8B22-466D85AE047B}"/>
                    </a:ext>
                  </a:extLst>
                </p:cNvPr>
                <p:cNvPicPr/>
                <p:nvPr/>
              </p:nvPicPr>
              <p:blipFill>
                <a:blip r:embed="rId130"/>
                <a:stretch>
                  <a:fillRect/>
                </a:stretch>
              </p:blipFill>
              <p:spPr>
                <a:xfrm>
                  <a:off x="2273613" y="4249987"/>
                  <a:ext cx="78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 name="Ink 7">
                  <a:extLst>
                    <a:ext uri="{FF2B5EF4-FFF2-40B4-BE49-F238E27FC236}">
                      <a16:creationId xmlns:a16="http://schemas.microsoft.com/office/drawing/2014/main" id="{203B152B-DAC2-4064-843E-719016888216}"/>
                    </a:ext>
                  </a:extLst>
                </p14:cNvPr>
                <p14:cNvContentPartPr/>
                <p14:nvPr/>
              </p14:nvContentPartPr>
              <p14:xfrm>
                <a:off x="2416173" y="4539067"/>
                <a:ext cx="104400" cy="99360"/>
              </p14:xfrm>
            </p:contentPart>
          </mc:Choice>
          <mc:Fallback xmlns="">
            <p:pic>
              <p:nvPicPr>
                <p:cNvPr id="8" name="Ink 7">
                  <a:extLst>
                    <a:ext uri="{FF2B5EF4-FFF2-40B4-BE49-F238E27FC236}">
                      <a16:creationId xmlns:a16="http://schemas.microsoft.com/office/drawing/2014/main" id="{203B152B-DAC2-4064-843E-719016888216}"/>
                    </a:ext>
                  </a:extLst>
                </p:cNvPr>
                <p:cNvPicPr/>
                <p:nvPr/>
              </p:nvPicPr>
              <p:blipFill>
                <a:blip r:embed="rId132"/>
                <a:stretch>
                  <a:fillRect/>
                </a:stretch>
              </p:blipFill>
              <p:spPr>
                <a:xfrm>
                  <a:off x="2407533" y="4530427"/>
                  <a:ext cx="122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 name="Ink 8">
                  <a:extLst>
                    <a:ext uri="{FF2B5EF4-FFF2-40B4-BE49-F238E27FC236}">
                      <a16:creationId xmlns:a16="http://schemas.microsoft.com/office/drawing/2014/main" id="{546218B8-9CE9-4C95-B7AB-1ABB670391A1}"/>
                    </a:ext>
                  </a:extLst>
                </p14:cNvPr>
                <p14:cNvContentPartPr/>
                <p14:nvPr/>
              </p14:nvContentPartPr>
              <p14:xfrm>
                <a:off x="2523093" y="4600627"/>
                <a:ext cx="23400" cy="100080"/>
              </p14:xfrm>
            </p:contentPart>
          </mc:Choice>
          <mc:Fallback xmlns="">
            <p:pic>
              <p:nvPicPr>
                <p:cNvPr id="9" name="Ink 8">
                  <a:extLst>
                    <a:ext uri="{FF2B5EF4-FFF2-40B4-BE49-F238E27FC236}">
                      <a16:creationId xmlns:a16="http://schemas.microsoft.com/office/drawing/2014/main" id="{546218B8-9CE9-4C95-B7AB-1ABB670391A1}"/>
                    </a:ext>
                  </a:extLst>
                </p:cNvPr>
                <p:cNvPicPr/>
                <p:nvPr/>
              </p:nvPicPr>
              <p:blipFill>
                <a:blip r:embed="rId134"/>
                <a:stretch>
                  <a:fillRect/>
                </a:stretch>
              </p:blipFill>
              <p:spPr>
                <a:xfrm>
                  <a:off x="2514093" y="4591987"/>
                  <a:ext cx="410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 name="Ink 12">
                  <a:extLst>
                    <a:ext uri="{FF2B5EF4-FFF2-40B4-BE49-F238E27FC236}">
                      <a16:creationId xmlns:a16="http://schemas.microsoft.com/office/drawing/2014/main" id="{9FA0F9D9-F125-483F-935B-361DD5854C4D}"/>
                    </a:ext>
                  </a:extLst>
                </p14:cNvPr>
                <p14:cNvContentPartPr/>
                <p14:nvPr/>
              </p14:nvContentPartPr>
              <p14:xfrm>
                <a:off x="2608413" y="4602427"/>
                <a:ext cx="101880" cy="164880"/>
              </p14:xfrm>
            </p:contentPart>
          </mc:Choice>
          <mc:Fallback xmlns="">
            <p:pic>
              <p:nvPicPr>
                <p:cNvPr id="13" name="Ink 12">
                  <a:extLst>
                    <a:ext uri="{FF2B5EF4-FFF2-40B4-BE49-F238E27FC236}">
                      <a16:creationId xmlns:a16="http://schemas.microsoft.com/office/drawing/2014/main" id="{9FA0F9D9-F125-483F-935B-361DD5854C4D}"/>
                    </a:ext>
                  </a:extLst>
                </p:cNvPr>
                <p:cNvPicPr/>
                <p:nvPr/>
              </p:nvPicPr>
              <p:blipFill>
                <a:blip r:embed="rId136"/>
                <a:stretch>
                  <a:fillRect/>
                </a:stretch>
              </p:blipFill>
              <p:spPr>
                <a:xfrm>
                  <a:off x="2599773" y="4593427"/>
                  <a:ext cx="119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 name="Ink 13">
                  <a:extLst>
                    <a:ext uri="{FF2B5EF4-FFF2-40B4-BE49-F238E27FC236}">
                      <a16:creationId xmlns:a16="http://schemas.microsoft.com/office/drawing/2014/main" id="{6DB8CD6C-8F2F-47D7-BBFE-7B74E9088FE8}"/>
                    </a:ext>
                  </a:extLst>
                </p14:cNvPr>
                <p14:cNvContentPartPr/>
                <p14:nvPr/>
              </p14:nvContentPartPr>
              <p14:xfrm>
                <a:off x="2609853" y="4583347"/>
                <a:ext cx="88920" cy="45720"/>
              </p14:xfrm>
            </p:contentPart>
          </mc:Choice>
          <mc:Fallback xmlns="">
            <p:pic>
              <p:nvPicPr>
                <p:cNvPr id="14" name="Ink 13">
                  <a:extLst>
                    <a:ext uri="{FF2B5EF4-FFF2-40B4-BE49-F238E27FC236}">
                      <a16:creationId xmlns:a16="http://schemas.microsoft.com/office/drawing/2014/main" id="{6DB8CD6C-8F2F-47D7-BBFE-7B74E9088FE8}"/>
                    </a:ext>
                  </a:extLst>
                </p:cNvPr>
                <p:cNvPicPr/>
                <p:nvPr/>
              </p:nvPicPr>
              <p:blipFill>
                <a:blip r:embed="rId138"/>
                <a:stretch>
                  <a:fillRect/>
                </a:stretch>
              </p:blipFill>
              <p:spPr>
                <a:xfrm>
                  <a:off x="2601213" y="4574347"/>
                  <a:ext cx="106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 name="Ink 14">
                  <a:extLst>
                    <a:ext uri="{FF2B5EF4-FFF2-40B4-BE49-F238E27FC236}">
                      <a16:creationId xmlns:a16="http://schemas.microsoft.com/office/drawing/2014/main" id="{3878971B-EF2D-4F9A-A6AE-378E826D7921}"/>
                    </a:ext>
                  </a:extLst>
                </p14:cNvPr>
                <p14:cNvContentPartPr/>
                <p14:nvPr/>
              </p14:nvContentPartPr>
              <p14:xfrm>
                <a:off x="2816133" y="4571827"/>
                <a:ext cx="98280" cy="71640"/>
              </p14:xfrm>
            </p:contentPart>
          </mc:Choice>
          <mc:Fallback xmlns="">
            <p:pic>
              <p:nvPicPr>
                <p:cNvPr id="15" name="Ink 14">
                  <a:extLst>
                    <a:ext uri="{FF2B5EF4-FFF2-40B4-BE49-F238E27FC236}">
                      <a16:creationId xmlns:a16="http://schemas.microsoft.com/office/drawing/2014/main" id="{3878971B-EF2D-4F9A-A6AE-378E826D7921}"/>
                    </a:ext>
                  </a:extLst>
                </p:cNvPr>
                <p:cNvPicPr/>
                <p:nvPr/>
              </p:nvPicPr>
              <p:blipFill>
                <a:blip r:embed="rId140"/>
                <a:stretch>
                  <a:fillRect/>
                </a:stretch>
              </p:blipFill>
              <p:spPr>
                <a:xfrm>
                  <a:off x="2807133" y="4562827"/>
                  <a:ext cx="115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 name="Ink 15">
                  <a:extLst>
                    <a:ext uri="{FF2B5EF4-FFF2-40B4-BE49-F238E27FC236}">
                      <a16:creationId xmlns:a16="http://schemas.microsoft.com/office/drawing/2014/main" id="{83881CBA-AAE8-4FC6-AFFC-566C780095DA}"/>
                    </a:ext>
                  </a:extLst>
                </p14:cNvPr>
                <p14:cNvContentPartPr/>
                <p14:nvPr/>
              </p14:nvContentPartPr>
              <p14:xfrm>
                <a:off x="3260373" y="3951907"/>
                <a:ext cx="68040" cy="580320"/>
              </p14:xfrm>
            </p:contentPart>
          </mc:Choice>
          <mc:Fallback xmlns="">
            <p:pic>
              <p:nvPicPr>
                <p:cNvPr id="16" name="Ink 15">
                  <a:extLst>
                    <a:ext uri="{FF2B5EF4-FFF2-40B4-BE49-F238E27FC236}">
                      <a16:creationId xmlns:a16="http://schemas.microsoft.com/office/drawing/2014/main" id="{83881CBA-AAE8-4FC6-AFFC-566C780095DA}"/>
                    </a:ext>
                  </a:extLst>
                </p:cNvPr>
                <p:cNvPicPr/>
                <p:nvPr/>
              </p:nvPicPr>
              <p:blipFill>
                <a:blip r:embed="rId142"/>
                <a:stretch>
                  <a:fillRect/>
                </a:stretch>
              </p:blipFill>
              <p:spPr>
                <a:xfrm>
                  <a:off x="3251733" y="3943267"/>
                  <a:ext cx="85680" cy="597960"/>
                </a:xfrm>
                <a:prstGeom prst="rect">
                  <a:avLst/>
                </a:prstGeom>
              </p:spPr>
            </p:pic>
          </mc:Fallback>
        </mc:AlternateContent>
      </p:grpSp>
    </p:spTree>
    <p:extLst>
      <p:ext uri="{BB962C8B-B14F-4D97-AF65-F5344CB8AC3E}">
        <p14:creationId xmlns:p14="http://schemas.microsoft.com/office/powerpoint/2010/main" val="364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2000" fill="hold"/>
                                        <p:tgtEl>
                                          <p:spTgt spid="11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p:cTn id="12" dur="5000" fill="hold"/>
                                        <p:tgtEl>
                                          <p:spTgt spid="111"/>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2000" fill="hold"/>
                                        <p:tgtEl>
                                          <p:spTgt spid="107"/>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 calcmode="lin" valueType="num">
                                      <p:cBhvr>
                                        <p:cTn id="22" dur="5000" fill="hold"/>
                                        <p:tgtEl>
                                          <p:spTgt spid="1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CBE202-07E7-4DD1-9F67-DB94FFEDC761}"/>
              </a:ext>
            </a:extLst>
          </p:cNvPr>
          <p:cNvSpPr>
            <a:spLocks noGrp="1"/>
          </p:cNvSpPr>
          <p:nvPr>
            <p:ph type="body" idx="1"/>
          </p:nvPr>
        </p:nvSpPr>
        <p:spPr/>
        <p:txBody>
          <a:bodyPr/>
          <a:lstStyle/>
          <a:p>
            <a:r>
              <a:rPr lang="en-US" dirty="0"/>
              <a:t>Bloch Sphere</a:t>
            </a:r>
          </a:p>
        </p:txBody>
      </p:sp>
      <p:pic>
        <p:nvPicPr>
          <p:cNvPr id="4" name="Picture 3">
            <a:extLst>
              <a:ext uri="{FF2B5EF4-FFF2-40B4-BE49-F238E27FC236}">
                <a16:creationId xmlns:a16="http://schemas.microsoft.com/office/drawing/2014/main" id="{7DCDC903-54A6-4942-A3A5-F753B1A924C9}"/>
              </a:ext>
            </a:extLst>
          </p:cNvPr>
          <p:cNvPicPr>
            <a:picLocks noChangeAspect="1"/>
          </p:cNvPicPr>
          <p:nvPr/>
        </p:nvPicPr>
        <p:blipFill>
          <a:blip r:embed="rId3"/>
          <a:stretch>
            <a:fillRect/>
          </a:stretch>
        </p:blipFill>
        <p:spPr>
          <a:xfrm>
            <a:off x="94826" y="2002987"/>
            <a:ext cx="5793831" cy="1787525"/>
          </a:xfrm>
          <a:prstGeom prst="rect">
            <a:avLst/>
          </a:prstGeom>
        </p:spPr>
      </p:pic>
      <p:pic>
        <p:nvPicPr>
          <p:cNvPr id="5" name="Picture 4">
            <a:extLst>
              <a:ext uri="{FF2B5EF4-FFF2-40B4-BE49-F238E27FC236}">
                <a16:creationId xmlns:a16="http://schemas.microsoft.com/office/drawing/2014/main" id="{C4D0F8C8-0F7D-4DC0-856E-944BE1EB8516}"/>
              </a:ext>
            </a:extLst>
          </p:cNvPr>
          <p:cNvPicPr>
            <a:picLocks noChangeAspect="1"/>
          </p:cNvPicPr>
          <p:nvPr/>
        </p:nvPicPr>
        <p:blipFill>
          <a:blip r:embed="rId4"/>
          <a:stretch>
            <a:fillRect/>
          </a:stretch>
        </p:blipFill>
        <p:spPr>
          <a:xfrm>
            <a:off x="245533" y="1414860"/>
            <a:ext cx="2209377" cy="540716"/>
          </a:xfrm>
          <a:prstGeom prst="rect">
            <a:avLst/>
          </a:prstGeom>
        </p:spPr>
      </p:pic>
      <p:pic>
        <p:nvPicPr>
          <p:cNvPr id="7" name="Picture 6">
            <a:extLst>
              <a:ext uri="{FF2B5EF4-FFF2-40B4-BE49-F238E27FC236}">
                <a16:creationId xmlns:a16="http://schemas.microsoft.com/office/drawing/2014/main" id="{14E5426C-927F-4AC6-81A2-86BA94446CAE}"/>
              </a:ext>
            </a:extLst>
          </p:cNvPr>
          <p:cNvPicPr>
            <a:picLocks noChangeAspect="1"/>
          </p:cNvPicPr>
          <p:nvPr/>
        </p:nvPicPr>
        <p:blipFill>
          <a:blip r:embed="rId5"/>
          <a:stretch>
            <a:fillRect/>
          </a:stretch>
        </p:blipFill>
        <p:spPr>
          <a:xfrm>
            <a:off x="94826" y="1017072"/>
            <a:ext cx="5064760" cy="323283"/>
          </a:xfrm>
          <a:prstGeom prst="rect">
            <a:avLst/>
          </a:prstGeom>
        </p:spPr>
      </p:pic>
    </p:spTree>
    <p:extLst>
      <p:ext uri="{BB962C8B-B14F-4D97-AF65-F5344CB8AC3E}">
        <p14:creationId xmlns:p14="http://schemas.microsoft.com/office/powerpoint/2010/main" val="236822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e657e4cb36_0_5"/>
          <p:cNvSpPr/>
          <p:nvPr/>
        </p:nvSpPr>
        <p:spPr>
          <a:xfrm>
            <a:off x="237325" y="237925"/>
            <a:ext cx="2534100" cy="4661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e657e4cb36_0_5"/>
          <p:cNvSpPr txBox="1"/>
          <p:nvPr/>
        </p:nvSpPr>
        <p:spPr>
          <a:xfrm>
            <a:off x="646723" y="2371650"/>
            <a:ext cx="1995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t>Introductions</a:t>
            </a:r>
            <a:endParaRPr b="1"/>
          </a:p>
        </p:txBody>
      </p:sp>
      <p:sp>
        <p:nvSpPr>
          <p:cNvPr id="254" name="Google Shape;254;ge657e4cb36_0_5"/>
          <p:cNvSpPr txBox="1"/>
          <p:nvPr/>
        </p:nvSpPr>
        <p:spPr>
          <a:xfrm>
            <a:off x="3105525" y="3039000"/>
            <a:ext cx="2755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From STEMTeachersNYC</a:t>
            </a:r>
            <a:endParaRPr b="1"/>
          </a:p>
          <a:p>
            <a:pPr marL="0" lvl="0" indent="0" algn="l" rtl="0">
              <a:spcBef>
                <a:spcPts val="0"/>
              </a:spcBef>
              <a:spcAft>
                <a:spcPts val="0"/>
              </a:spcAft>
              <a:buNone/>
            </a:pPr>
            <a:endParaRPr b="1"/>
          </a:p>
          <a:p>
            <a:pPr marL="0" lvl="0" indent="0" algn="l" rtl="0">
              <a:spcBef>
                <a:spcPts val="0"/>
              </a:spcBef>
              <a:spcAft>
                <a:spcPts val="0"/>
              </a:spcAft>
              <a:buNone/>
            </a:pPr>
            <a:r>
              <a:rPr lang="en-US"/>
              <a:t>Fernand Brunschwig, and</a:t>
            </a:r>
            <a:endParaRPr/>
          </a:p>
          <a:p>
            <a:pPr marL="0" lvl="0" indent="0" algn="l" rtl="0">
              <a:spcBef>
                <a:spcPts val="0"/>
              </a:spcBef>
              <a:spcAft>
                <a:spcPts val="0"/>
              </a:spcAft>
              <a:buClr>
                <a:schemeClr val="dk1"/>
              </a:buClr>
              <a:buSzPts val="1100"/>
              <a:buFont typeface="Arial"/>
              <a:buNone/>
            </a:pPr>
            <a:r>
              <a:rPr lang="en-US">
                <a:solidFill>
                  <a:schemeClr val="dk1"/>
                </a:solidFill>
              </a:rPr>
              <a:t>Zhanna Glazenburg</a:t>
            </a:r>
            <a:endParaRPr/>
          </a:p>
        </p:txBody>
      </p:sp>
      <p:sp>
        <p:nvSpPr>
          <p:cNvPr id="255" name="Google Shape;255;ge657e4cb36_0_5"/>
          <p:cNvSpPr txBox="1"/>
          <p:nvPr/>
        </p:nvSpPr>
        <p:spPr>
          <a:xfrm>
            <a:off x="6344100" y="3039000"/>
            <a:ext cx="2355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From UBC Geering Up</a:t>
            </a:r>
            <a:endParaRPr b="1"/>
          </a:p>
          <a:p>
            <a:pPr marL="0" lvl="0" indent="0" algn="l" rtl="0">
              <a:spcBef>
                <a:spcPts val="0"/>
              </a:spcBef>
              <a:spcAft>
                <a:spcPts val="0"/>
              </a:spcAft>
              <a:buNone/>
            </a:pPr>
            <a:endParaRPr b="1"/>
          </a:p>
          <a:p>
            <a:pPr marL="0" lvl="0" indent="0" algn="l" rtl="0">
              <a:spcBef>
                <a:spcPts val="0"/>
              </a:spcBef>
              <a:spcAft>
                <a:spcPts val="0"/>
              </a:spcAft>
              <a:buNone/>
            </a:pPr>
            <a:r>
              <a:rPr lang="en-US"/>
              <a:t>Ana Ciocoiu, and </a:t>
            </a:r>
            <a:endParaRPr/>
          </a:p>
          <a:p>
            <a:pPr marL="0" lvl="0" indent="0" algn="l" rtl="0">
              <a:spcBef>
                <a:spcPts val="0"/>
              </a:spcBef>
              <a:spcAft>
                <a:spcPts val="0"/>
              </a:spcAft>
              <a:buNone/>
            </a:pPr>
            <a:r>
              <a:rPr lang="en-US"/>
              <a:t>Sarah Reny</a:t>
            </a:r>
            <a:endParaRPr/>
          </a:p>
        </p:txBody>
      </p:sp>
      <p:pic>
        <p:nvPicPr>
          <p:cNvPr id="256" name="Google Shape;256;ge657e4cb36_0_5"/>
          <p:cNvPicPr preferRelativeResize="0"/>
          <p:nvPr/>
        </p:nvPicPr>
        <p:blipFill>
          <a:blip r:embed="rId3">
            <a:alphaModFix/>
          </a:blip>
          <a:stretch>
            <a:fillRect/>
          </a:stretch>
        </p:blipFill>
        <p:spPr>
          <a:xfrm>
            <a:off x="3323200" y="1004475"/>
            <a:ext cx="1743600" cy="1743600"/>
          </a:xfrm>
          <a:prstGeom prst="rect">
            <a:avLst/>
          </a:prstGeom>
          <a:noFill/>
          <a:ln>
            <a:noFill/>
          </a:ln>
        </p:spPr>
      </p:pic>
      <p:pic>
        <p:nvPicPr>
          <p:cNvPr id="257" name="Google Shape;257;ge657e4cb36_0_5"/>
          <p:cNvPicPr preferRelativeResize="0"/>
          <p:nvPr/>
        </p:nvPicPr>
        <p:blipFill>
          <a:blip r:embed="rId4">
            <a:alphaModFix/>
          </a:blip>
          <a:stretch>
            <a:fillRect/>
          </a:stretch>
        </p:blipFill>
        <p:spPr>
          <a:xfrm>
            <a:off x="6671945" y="1104525"/>
            <a:ext cx="1406554" cy="1695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9F4767-119F-4A46-8C74-A26B02DB4DB9}"/>
              </a:ext>
            </a:extLst>
          </p:cNvPr>
          <p:cNvSpPr>
            <a:spLocks noGrp="1"/>
          </p:cNvSpPr>
          <p:nvPr>
            <p:ph type="body" idx="1"/>
          </p:nvPr>
        </p:nvSpPr>
        <p:spPr/>
        <p:txBody>
          <a:bodyPr/>
          <a:lstStyle/>
          <a:p>
            <a:r>
              <a:rPr lang="en-US" dirty="0"/>
              <a:t>Bloch Sphere</a:t>
            </a:r>
          </a:p>
        </p:txBody>
      </p:sp>
      <p:pic>
        <p:nvPicPr>
          <p:cNvPr id="4" name="Picture 3">
            <a:extLst>
              <a:ext uri="{FF2B5EF4-FFF2-40B4-BE49-F238E27FC236}">
                <a16:creationId xmlns:a16="http://schemas.microsoft.com/office/drawing/2014/main" id="{C8E52296-5B8A-4274-8D99-42203E452668}"/>
              </a:ext>
            </a:extLst>
          </p:cNvPr>
          <p:cNvPicPr>
            <a:picLocks noChangeAspect="1"/>
          </p:cNvPicPr>
          <p:nvPr/>
        </p:nvPicPr>
        <p:blipFill>
          <a:blip r:embed="rId2"/>
          <a:stretch>
            <a:fillRect/>
          </a:stretch>
        </p:blipFill>
        <p:spPr>
          <a:xfrm>
            <a:off x="81394" y="724217"/>
            <a:ext cx="5332190" cy="3421063"/>
          </a:xfrm>
          <a:prstGeom prst="rect">
            <a:avLst/>
          </a:prstGeom>
        </p:spPr>
      </p:pic>
      <p:pic>
        <p:nvPicPr>
          <p:cNvPr id="6" name="Picture 5">
            <a:extLst>
              <a:ext uri="{FF2B5EF4-FFF2-40B4-BE49-F238E27FC236}">
                <a16:creationId xmlns:a16="http://schemas.microsoft.com/office/drawing/2014/main" id="{2C06A45C-E610-425D-B933-4E7896A85DBF}"/>
              </a:ext>
            </a:extLst>
          </p:cNvPr>
          <p:cNvPicPr>
            <a:picLocks noChangeAspect="1"/>
          </p:cNvPicPr>
          <p:nvPr/>
        </p:nvPicPr>
        <p:blipFill>
          <a:blip r:embed="rId3"/>
          <a:stretch>
            <a:fillRect/>
          </a:stretch>
        </p:blipFill>
        <p:spPr>
          <a:xfrm>
            <a:off x="139219" y="4478065"/>
            <a:ext cx="5853218" cy="451269"/>
          </a:xfrm>
          <a:prstGeom prst="rect">
            <a:avLst/>
          </a:prstGeom>
        </p:spPr>
      </p:pic>
      <p:pic>
        <p:nvPicPr>
          <p:cNvPr id="12" name="Picture 11">
            <a:extLst>
              <a:ext uri="{FF2B5EF4-FFF2-40B4-BE49-F238E27FC236}">
                <a16:creationId xmlns:a16="http://schemas.microsoft.com/office/drawing/2014/main" id="{20F78C1D-CB32-439E-8BDF-105EF657B2CD}"/>
              </a:ext>
            </a:extLst>
          </p:cNvPr>
          <p:cNvPicPr>
            <a:picLocks noChangeAspect="1"/>
          </p:cNvPicPr>
          <p:nvPr/>
        </p:nvPicPr>
        <p:blipFill>
          <a:blip r:embed="rId4"/>
          <a:stretch>
            <a:fillRect/>
          </a:stretch>
        </p:blipFill>
        <p:spPr>
          <a:xfrm>
            <a:off x="217967" y="1381568"/>
            <a:ext cx="2577233" cy="45432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D29565-8152-4B66-838B-B2B388499922}"/>
                  </a:ext>
                </a:extLst>
              </p14:cNvPr>
              <p14:cNvContentPartPr/>
              <p14:nvPr/>
            </p14:nvContentPartPr>
            <p14:xfrm>
              <a:off x="3726573" y="3483907"/>
              <a:ext cx="104400" cy="79200"/>
            </p14:xfrm>
          </p:contentPart>
        </mc:Choice>
        <mc:Fallback xmlns="">
          <p:pic>
            <p:nvPicPr>
              <p:cNvPr id="7" name="Ink 6">
                <a:extLst>
                  <a:ext uri="{FF2B5EF4-FFF2-40B4-BE49-F238E27FC236}">
                    <a16:creationId xmlns:a16="http://schemas.microsoft.com/office/drawing/2014/main" id="{D8D29565-8152-4B66-838B-B2B388499922}"/>
                  </a:ext>
                </a:extLst>
              </p:cNvPr>
              <p:cNvPicPr/>
              <p:nvPr/>
            </p:nvPicPr>
            <p:blipFill>
              <a:blip r:embed="rId6"/>
              <a:stretch>
                <a:fillRect/>
              </a:stretch>
            </p:blipFill>
            <p:spPr>
              <a:xfrm>
                <a:off x="3717573" y="3475267"/>
                <a:ext cx="122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5EDE9D3-1AE0-4370-88A0-66436D6505C6}"/>
                  </a:ext>
                </a:extLst>
              </p14:cNvPr>
              <p14:cNvContentPartPr/>
              <p14:nvPr/>
            </p14:nvContentPartPr>
            <p14:xfrm>
              <a:off x="3771933" y="4004467"/>
              <a:ext cx="419040" cy="18720"/>
            </p14:xfrm>
          </p:contentPart>
        </mc:Choice>
        <mc:Fallback xmlns="">
          <p:pic>
            <p:nvPicPr>
              <p:cNvPr id="8" name="Ink 7">
                <a:extLst>
                  <a:ext uri="{FF2B5EF4-FFF2-40B4-BE49-F238E27FC236}">
                    <a16:creationId xmlns:a16="http://schemas.microsoft.com/office/drawing/2014/main" id="{E5EDE9D3-1AE0-4370-88A0-66436D6505C6}"/>
                  </a:ext>
                </a:extLst>
              </p:cNvPr>
              <p:cNvPicPr/>
              <p:nvPr/>
            </p:nvPicPr>
            <p:blipFill>
              <a:blip r:embed="rId8"/>
              <a:stretch>
                <a:fillRect/>
              </a:stretch>
            </p:blipFill>
            <p:spPr>
              <a:xfrm>
                <a:off x="3763293" y="3995467"/>
                <a:ext cx="436680" cy="36360"/>
              </a:xfrm>
              <a:prstGeom prst="rect">
                <a:avLst/>
              </a:prstGeom>
            </p:spPr>
          </p:pic>
        </mc:Fallback>
      </mc:AlternateContent>
      <p:grpSp>
        <p:nvGrpSpPr>
          <p:cNvPr id="76" name="Group 75">
            <a:extLst>
              <a:ext uri="{FF2B5EF4-FFF2-40B4-BE49-F238E27FC236}">
                <a16:creationId xmlns:a16="http://schemas.microsoft.com/office/drawing/2014/main" id="{CB7FBD8C-0B1D-4A8B-8AE9-27F2B905ED1D}"/>
              </a:ext>
            </a:extLst>
          </p:cNvPr>
          <p:cNvGrpSpPr/>
          <p:nvPr/>
        </p:nvGrpSpPr>
        <p:grpSpPr>
          <a:xfrm>
            <a:off x="333933" y="2017987"/>
            <a:ext cx="618840" cy="263520"/>
            <a:chOff x="333933" y="2017987"/>
            <a:chExt cx="618840" cy="263520"/>
          </a:xfrm>
        </p:grpSpPr>
        <mc:AlternateContent xmlns:mc="http://schemas.openxmlformats.org/markup-compatibility/2006" xmlns:p14="http://schemas.microsoft.com/office/powerpoint/2010/main">
          <mc:Choice Requires="p14">
            <p:contentPart p14:bwMode="auto" r:id="rId9">
              <p14:nvContentPartPr>
                <p14:cNvPr id="71" name="Ink 70">
                  <a:extLst>
                    <a:ext uri="{FF2B5EF4-FFF2-40B4-BE49-F238E27FC236}">
                      <a16:creationId xmlns:a16="http://schemas.microsoft.com/office/drawing/2014/main" id="{4E5BA0D1-09D6-4CA5-A704-62B1567621F5}"/>
                    </a:ext>
                  </a:extLst>
                </p14:cNvPr>
                <p14:cNvContentPartPr/>
                <p14:nvPr/>
              </p14:nvContentPartPr>
              <p14:xfrm>
                <a:off x="368493" y="2017987"/>
                <a:ext cx="267840" cy="255960"/>
              </p14:xfrm>
            </p:contentPart>
          </mc:Choice>
          <mc:Fallback xmlns="">
            <p:pic>
              <p:nvPicPr>
                <p:cNvPr id="71" name="Ink 70">
                  <a:extLst>
                    <a:ext uri="{FF2B5EF4-FFF2-40B4-BE49-F238E27FC236}">
                      <a16:creationId xmlns:a16="http://schemas.microsoft.com/office/drawing/2014/main" id="{4E5BA0D1-09D6-4CA5-A704-62B1567621F5}"/>
                    </a:ext>
                  </a:extLst>
                </p:cNvPr>
                <p:cNvPicPr/>
                <p:nvPr/>
              </p:nvPicPr>
              <p:blipFill>
                <a:blip r:embed="rId10"/>
                <a:stretch>
                  <a:fillRect/>
                </a:stretch>
              </p:blipFill>
              <p:spPr>
                <a:xfrm>
                  <a:off x="359853" y="2008987"/>
                  <a:ext cx="285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8FE210E8-368B-4CA4-A2E1-204C34329C7C}"/>
                    </a:ext>
                  </a:extLst>
                </p14:cNvPr>
                <p14:cNvContentPartPr/>
                <p14:nvPr/>
              </p14:nvContentPartPr>
              <p14:xfrm>
                <a:off x="333933" y="2033467"/>
                <a:ext cx="334080" cy="248040"/>
              </p14:xfrm>
            </p:contentPart>
          </mc:Choice>
          <mc:Fallback xmlns="">
            <p:pic>
              <p:nvPicPr>
                <p:cNvPr id="72" name="Ink 71">
                  <a:extLst>
                    <a:ext uri="{FF2B5EF4-FFF2-40B4-BE49-F238E27FC236}">
                      <a16:creationId xmlns:a16="http://schemas.microsoft.com/office/drawing/2014/main" id="{8FE210E8-368B-4CA4-A2E1-204C34329C7C}"/>
                    </a:ext>
                  </a:extLst>
                </p:cNvPr>
                <p:cNvPicPr/>
                <p:nvPr/>
              </p:nvPicPr>
              <p:blipFill>
                <a:blip r:embed="rId12"/>
                <a:stretch>
                  <a:fillRect/>
                </a:stretch>
              </p:blipFill>
              <p:spPr>
                <a:xfrm>
                  <a:off x="325293" y="2024827"/>
                  <a:ext cx="351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a:extLst>
                    <a:ext uri="{FF2B5EF4-FFF2-40B4-BE49-F238E27FC236}">
                      <a16:creationId xmlns:a16="http://schemas.microsoft.com/office/drawing/2014/main" id="{361B0A1C-EDB4-44AD-962F-F977BB2F3112}"/>
                    </a:ext>
                  </a:extLst>
                </p14:cNvPr>
                <p14:cNvContentPartPr/>
                <p14:nvPr/>
              </p14:nvContentPartPr>
              <p14:xfrm>
                <a:off x="793653" y="2148667"/>
                <a:ext cx="159120" cy="5400"/>
              </p14:xfrm>
            </p:contentPart>
          </mc:Choice>
          <mc:Fallback xmlns="">
            <p:pic>
              <p:nvPicPr>
                <p:cNvPr id="73" name="Ink 72">
                  <a:extLst>
                    <a:ext uri="{FF2B5EF4-FFF2-40B4-BE49-F238E27FC236}">
                      <a16:creationId xmlns:a16="http://schemas.microsoft.com/office/drawing/2014/main" id="{361B0A1C-EDB4-44AD-962F-F977BB2F3112}"/>
                    </a:ext>
                  </a:extLst>
                </p:cNvPr>
                <p:cNvPicPr/>
                <p:nvPr/>
              </p:nvPicPr>
              <p:blipFill>
                <a:blip r:embed="rId14"/>
                <a:stretch>
                  <a:fillRect/>
                </a:stretch>
              </p:blipFill>
              <p:spPr>
                <a:xfrm>
                  <a:off x="785013" y="2139667"/>
                  <a:ext cx="1767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4" name="Ink 73">
                  <a:extLst>
                    <a:ext uri="{FF2B5EF4-FFF2-40B4-BE49-F238E27FC236}">
                      <a16:creationId xmlns:a16="http://schemas.microsoft.com/office/drawing/2014/main" id="{3F0357E9-7F04-4242-93A3-A2D709869CC0}"/>
                    </a:ext>
                  </a:extLst>
                </p14:cNvPr>
                <p14:cNvContentPartPr/>
                <p14:nvPr/>
              </p14:nvContentPartPr>
              <p14:xfrm>
                <a:off x="769533" y="2199427"/>
                <a:ext cx="118080" cy="11520"/>
              </p14:xfrm>
            </p:contentPart>
          </mc:Choice>
          <mc:Fallback xmlns="">
            <p:pic>
              <p:nvPicPr>
                <p:cNvPr id="74" name="Ink 73">
                  <a:extLst>
                    <a:ext uri="{FF2B5EF4-FFF2-40B4-BE49-F238E27FC236}">
                      <a16:creationId xmlns:a16="http://schemas.microsoft.com/office/drawing/2014/main" id="{3F0357E9-7F04-4242-93A3-A2D709869CC0}"/>
                    </a:ext>
                  </a:extLst>
                </p:cNvPr>
                <p:cNvPicPr/>
                <p:nvPr/>
              </p:nvPicPr>
              <p:blipFill>
                <a:blip r:embed="rId16"/>
                <a:stretch>
                  <a:fillRect/>
                </a:stretch>
              </p:blipFill>
              <p:spPr>
                <a:xfrm>
                  <a:off x="760893" y="2190787"/>
                  <a:ext cx="13572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5" name="Ink 74">
                <a:extLst>
                  <a:ext uri="{FF2B5EF4-FFF2-40B4-BE49-F238E27FC236}">
                    <a16:creationId xmlns:a16="http://schemas.microsoft.com/office/drawing/2014/main" id="{2D93E663-A3A6-4018-904E-FCAF6AD56FDE}"/>
                  </a:ext>
                </a:extLst>
              </p14:cNvPr>
              <p14:cNvContentPartPr/>
              <p14:nvPr/>
            </p14:nvContentPartPr>
            <p14:xfrm>
              <a:off x="1230333" y="2014027"/>
              <a:ext cx="167400" cy="210960"/>
            </p14:xfrm>
          </p:contentPart>
        </mc:Choice>
        <mc:Fallback xmlns="">
          <p:pic>
            <p:nvPicPr>
              <p:cNvPr id="75" name="Ink 74">
                <a:extLst>
                  <a:ext uri="{FF2B5EF4-FFF2-40B4-BE49-F238E27FC236}">
                    <a16:creationId xmlns:a16="http://schemas.microsoft.com/office/drawing/2014/main" id="{2D93E663-A3A6-4018-904E-FCAF6AD56FDE}"/>
                  </a:ext>
                </a:extLst>
              </p:cNvPr>
              <p:cNvPicPr/>
              <p:nvPr/>
            </p:nvPicPr>
            <p:blipFill>
              <a:blip r:embed="rId18"/>
              <a:stretch>
                <a:fillRect/>
              </a:stretch>
            </p:blipFill>
            <p:spPr>
              <a:xfrm>
                <a:off x="1221693" y="2005387"/>
                <a:ext cx="185040" cy="228600"/>
              </a:xfrm>
              <a:prstGeom prst="rect">
                <a:avLst/>
              </a:prstGeom>
            </p:spPr>
          </p:pic>
        </mc:Fallback>
      </mc:AlternateContent>
      <p:grpSp>
        <p:nvGrpSpPr>
          <p:cNvPr id="79" name="Group 78">
            <a:extLst>
              <a:ext uri="{FF2B5EF4-FFF2-40B4-BE49-F238E27FC236}">
                <a16:creationId xmlns:a16="http://schemas.microsoft.com/office/drawing/2014/main" id="{A7FF4838-FD8C-4738-8DDB-3DB2A7FFF8A6}"/>
              </a:ext>
            </a:extLst>
          </p:cNvPr>
          <p:cNvGrpSpPr/>
          <p:nvPr/>
        </p:nvGrpSpPr>
        <p:grpSpPr>
          <a:xfrm>
            <a:off x="1458573" y="2037427"/>
            <a:ext cx="313200" cy="321120"/>
            <a:chOff x="1458573" y="2037427"/>
            <a:chExt cx="313200" cy="321120"/>
          </a:xfrm>
        </p:grpSpPr>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A62449BB-0223-443A-BE76-ADB1988B2A23}"/>
                    </a:ext>
                  </a:extLst>
                </p14:cNvPr>
                <p14:cNvContentPartPr/>
                <p14:nvPr/>
              </p14:nvContentPartPr>
              <p14:xfrm>
                <a:off x="1458573" y="2037427"/>
                <a:ext cx="154800" cy="248040"/>
              </p14:xfrm>
            </p:contentPart>
          </mc:Choice>
          <mc:Fallback xmlns="">
            <p:pic>
              <p:nvPicPr>
                <p:cNvPr id="77" name="Ink 76">
                  <a:extLst>
                    <a:ext uri="{FF2B5EF4-FFF2-40B4-BE49-F238E27FC236}">
                      <a16:creationId xmlns:a16="http://schemas.microsoft.com/office/drawing/2014/main" id="{A62449BB-0223-443A-BE76-ADB1988B2A23}"/>
                    </a:ext>
                  </a:extLst>
                </p:cNvPr>
                <p:cNvPicPr/>
                <p:nvPr/>
              </p:nvPicPr>
              <p:blipFill>
                <a:blip r:embed="rId20"/>
                <a:stretch>
                  <a:fillRect/>
                </a:stretch>
              </p:blipFill>
              <p:spPr>
                <a:xfrm>
                  <a:off x="1449573" y="2028427"/>
                  <a:ext cx="1724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8" name="Ink 77">
                  <a:extLst>
                    <a:ext uri="{FF2B5EF4-FFF2-40B4-BE49-F238E27FC236}">
                      <a16:creationId xmlns:a16="http://schemas.microsoft.com/office/drawing/2014/main" id="{EEBF2E80-FF20-4578-BFBA-FDA585D88FD7}"/>
                    </a:ext>
                  </a:extLst>
                </p14:cNvPr>
                <p14:cNvContentPartPr/>
                <p14:nvPr/>
              </p14:nvContentPartPr>
              <p14:xfrm>
                <a:off x="1556853" y="2129227"/>
                <a:ext cx="214920" cy="229320"/>
              </p14:xfrm>
            </p:contentPart>
          </mc:Choice>
          <mc:Fallback xmlns="">
            <p:pic>
              <p:nvPicPr>
                <p:cNvPr id="78" name="Ink 77">
                  <a:extLst>
                    <a:ext uri="{FF2B5EF4-FFF2-40B4-BE49-F238E27FC236}">
                      <a16:creationId xmlns:a16="http://schemas.microsoft.com/office/drawing/2014/main" id="{EEBF2E80-FF20-4578-BFBA-FDA585D88FD7}"/>
                    </a:ext>
                  </a:extLst>
                </p:cNvPr>
                <p:cNvPicPr/>
                <p:nvPr/>
              </p:nvPicPr>
              <p:blipFill>
                <a:blip r:embed="rId22"/>
                <a:stretch>
                  <a:fillRect/>
                </a:stretch>
              </p:blipFill>
              <p:spPr>
                <a:xfrm>
                  <a:off x="1548213" y="2120587"/>
                  <a:ext cx="23256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80" name="Ink 79">
                <a:extLst>
                  <a:ext uri="{FF2B5EF4-FFF2-40B4-BE49-F238E27FC236}">
                    <a16:creationId xmlns:a16="http://schemas.microsoft.com/office/drawing/2014/main" id="{DBDDFC04-3540-451E-9706-478E52FF4190}"/>
                  </a:ext>
                </a:extLst>
              </p14:cNvPr>
              <p14:cNvContentPartPr/>
              <p14:nvPr/>
            </p14:nvContentPartPr>
            <p14:xfrm>
              <a:off x="3621093" y="2761387"/>
              <a:ext cx="612360" cy="140400"/>
            </p14:xfrm>
          </p:contentPart>
        </mc:Choice>
        <mc:Fallback xmlns="">
          <p:pic>
            <p:nvPicPr>
              <p:cNvPr id="80" name="Ink 79">
                <a:extLst>
                  <a:ext uri="{FF2B5EF4-FFF2-40B4-BE49-F238E27FC236}">
                    <a16:creationId xmlns:a16="http://schemas.microsoft.com/office/drawing/2014/main" id="{DBDDFC04-3540-451E-9706-478E52FF4190}"/>
                  </a:ext>
                </a:extLst>
              </p:cNvPr>
              <p:cNvPicPr/>
              <p:nvPr/>
            </p:nvPicPr>
            <p:blipFill>
              <a:blip r:embed="rId24"/>
              <a:stretch>
                <a:fillRect/>
              </a:stretch>
            </p:blipFill>
            <p:spPr>
              <a:xfrm>
                <a:off x="3612453" y="2752387"/>
                <a:ext cx="630000" cy="158040"/>
              </a:xfrm>
              <a:prstGeom prst="rect">
                <a:avLst/>
              </a:prstGeom>
            </p:spPr>
          </p:pic>
        </mc:Fallback>
      </mc:AlternateContent>
      <p:grpSp>
        <p:nvGrpSpPr>
          <p:cNvPr id="102" name="Group 101">
            <a:extLst>
              <a:ext uri="{FF2B5EF4-FFF2-40B4-BE49-F238E27FC236}">
                <a16:creationId xmlns:a16="http://schemas.microsoft.com/office/drawing/2014/main" id="{3E1F533E-220D-49E0-B6F3-1749510B6B82}"/>
              </a:ext>
            </a:extLst>
          </p:cNvPr>
          <p:cNvGrpSpPr/>
          <p:nvPr/>
        </p:nvGrpSpPr>
        <p:grpSpPr>
          <a:xfrm>
            <a:off x="166173" y="2543947"/>
            <a:ext cx="1600560" cy="458640"/>
            <a:chOff x="166173" y="2543947"/>
            <a:chExt cx="1600560" cy="458640"/>
          </a:xfrm>
        </p:grpSpPr>
        <mc:AlternateContent xmlns:mc="http://schemas.openxmlformats.org/markup-compatibility/2006" xmlns:p14="http://schemas.microsoft.com/office/powerpoint/2010/main">
          <mc:Choice Requires="p14">
            <p:contentPart p14:bwMode="auto" r:id="rId25">
              <p14:nvContentPartPr>
                <p14:cNvPr id="95" name="Ink 94">
                  <a:extLst>
                    <a:ext uri="{FF2B5EF4-FFF2-40B4-BE49-F238E27FC236}">
                      <a16:creationId xmlns:a16="http://schemas.microsoft.com/office/drawing/2014/main" id="{8BEA43A1-B2C3-418C-BE36-9045915FC606}"/>
                    </a:ext>
                  </a:extLst>
                </p14:cNvPr>
                <p14:cNvContentPartPr/>
                <p14:nvPr/>
              </p14:nvContentPartPr>
              <p14:xfrm>
                <a:off x="241773" y="2543947"/>
                <a:ext cx="213120" cy="204120"/>
              </p14:xfrm>
            </p:contentPart>
          </mc:Choice>
          <mc:Fallback xmlns="">
            <p:pic>
              <p:nvPicPr>
                <p:cNvPr id="95" name="Ink 94">
                  <a:extLst>
                    <a:ext uri="{FF2B5EF4-FFF2-40B4-BE49-F238E27FC236}">
                      <a16:creationId xmlns:a16="http://schemas.microsoft.com/office/drawing/2014/main" id="{8BEA43A1-B2C3-418C-BE36-9045915FC606}"/>
                    </a:ext>
                  </a:extLst>
                </p:cNvPr>
                <p:cNvPicPr/>
                <p:nvPr/>
              </p:nvPicPr>
              <p:blipFill>
                <a:blip r:embed="rId26"/>
                <a:stretch>
                  <a:fillRect/>
                </a:stretch>
              </p:blipFill>
              <p:spPr>
                <a:xfrm>
                  <a:off x="233133" y="2534947"/>
                  <a:ext cx="230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6" name="Ink 95">
                  <a:extLst>
                    <a:ext uri="{FF2B5EF4-FFF2-40B4-BE49-F238E27FC236}">
                      <a16:creationId xmlns:a16="http://schemas.microsoft.com/office/drawing/2014/main" id="{F23070B3-82E9-475C-A5DA-D3DCCA8BA557}"/>
                    </a:ext>
                  </a:extLst>
                </p14:cNvPr>
                <p14:cNvContentPartPr/>
                <p14:nvPr/>
              </p14:nvContentPartPr>
              <p14:xfrm>
                <a:off x="166173" y="2682547"/>
                <a:ext cx="314640" cy="24480"/>
              </p14:xfrm>
            </p:contentPart>
          </mc:Choice>
          <mc:Fallback xmlns="">
            <p:pic>
              <p:nvPicPr>
                <p:cNvPr id="96" name="Ink 95">
                  <a:extLst>
                    <a:ext uri="{FF2B5EF4-FFF2-40B4-BE49-F238E27FC236}">
                      <a16:creationId xmlns:a16="http://schemas.microsoft.com/office/drawing/2014/main" id="{F23070B3-82E9-475C-A5DA-D3DCCA8BA557}"/>
                    </a:ext>
                  </a:extLst>
                </p:cNvPr>
                <p:cNvPicPr/>
                <p:nvPr/>
              </p:nvPicPr>
              <p:blipFill>
                <a:blip r:embed="rId28"/>
                <a:stretch>
                  <a:fillRect/>
                </a:stretch>
              </p:blipFill>
              <p:spPr>
                <a:xfrm>
                  <a:off x="157533" y="2673907"/>
                  <a:ext cx="332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CC88E780-9F81-418A-B814-2B3E35E487AF}"/>
                    </a:ext>
                  </a:extLst>
                </p14:cNvPr>
                <p14:cNvContentPartPr/>
                <p14:nvPr/>
              </p14:nvContentPartPr>
              <p14:xfrm>
                <a:off x="702933" y="2676787"/>
                <a:ext cx="225720" cy="14400"/>
              </p14:xfrm>
            </p:contentPart>
          </mc:Choice>
          <mc:Fallback xmlns="">
            <p:pic>
              <p:nvPicPr>
                <p:cNvPr id="97" name="Ink 96">
                  <a:extLst>
                    <a:ext uri="{FF2B5EF4-FFF2-40B4-BE49-F238E27FC236}">
                      <a16:creationId xmlns:a16="http://schemas.microsoft.com/office/drawing/2014/main" id="{CC88E780-9F81-418A-B814-2B3E35E487AF}"/>
                    </a:ext>
                  </a:extLst>
                </p:cNvPr>
                <p:cNvPicPr/>
                <p:nvPr/>
              </p:nvPicPr>
              <p:blipFill>
                <a:blip r:embed="rId30"/>
                <a:stretch>
                  <a:fillRect/>
                </a:stretch>
              </p:blipFill>
              <p:spPr>
                <a:xfrm>
                  <a:off x="693933" y="2667787"/>
                  <a:ext cx="243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Ink 97">
                  <a:extLst>
                    <a:ext uri="{FF2B5EF4-FFF2-40B4-BE49-F238E27FC236}">
                      <a16:creationId xmlns:a16="http://schemas.microsoft.com/office/drawing/2014/main" id="{9EEE4A96-EF50-4476-8CC4-1BD445B4424B}"/>
                    </a:ext>
                  </a:extLst>
                </p14:cNvPr>
                <p14:cNvContentPartPr/>
                <p14:nvPr/>
              </p14:nvContentPartPr>
              <p14:xfrm>
                <a:off x="741453" y="2740147"/>
                <a:ext cx="155520" cy="24120"/>
              </p14:xfrm>
            </p:contentPart>
          </mc:Choice>
          <mc:Fallback xmlns="">
            <p:pic>
              <p:nvPicPr>
                <p:cNvPr id="98" name="Ink 97">
                  <a:extLst>
                    <a:ext uri="{FF2B5EF4-FFF2-40B4-BE49-F238E27FC236}">
                      <a16:creationId xmlns:a16="http://schemas.microsoft.com/office/drawing/2014/main" id="{9EEE4A96-EF50-4476-8CC4-1BD445B4424B}"/>
                    </a:ext>
                  </a:extLst>
                </p:cNvPr>
                <p:cNvPicPr/>
                <p:nvPr/>
              </p:nvPicPr>
              <p:blipFill>
                <a:blip r:embed="rId32"/>
                <a:stretch>
                  <a:fillRect/>
                </a:stretch>
              </p:blipFill>
              <p:spPr>
                <a:xfrm>
                  <a:off x="732453" y="2731147"/>
                  <a:ext cx="173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9" name="Ink 98">
                  <a:extLst>
                    <a:ext uri="{FF2B5EF4-FFF2-40B4-BE49-F238E27FC236}">
                      <a16:creationId xmlns:a16="http://schemas.microsoft.com/office/drawing/2014/main" id="{BD22E600-89F4-4756-A99D-D5E128F1C4F2}"/>
                    </a:ext>
                  </a:extLst>
                </p14:cNvPr>
                <p14:cNvContentPartPr/>
                <p14:nvPr/>
              </p14:nvContentPartPr>
              <p14:xfrm>
                <a:off x="1125213" y="2573467"/>
                <a:ext cx="191520" cy="192960"/>
              </p14:xfrm>
            </p:contentPart>
          </mc:Choice>
          <mc:Fallback xmlns="">
            <p:pic>
              <p:nvPicPr>
                <p:cNvPr id="99" name="Ink 98">
                  <a:extLst>
                    <a:ext uri="{FF2B5EF4-FFF2-40B4-BE49-F238E27FC236}">
                      <a16:creationId xmlns:a16="http://schemas.microsoft.com/office/drawing/2014/main" id="{BD22E600-89F4-4756-A99D-D5E128F1C4F2}"/>
                    </a:ext>
                  </a:extLst>
                </p:cNvPr>
                <p:cNvPicPr/>
                <p:nvPr/>
              </p:nvPicPr>
              <p:blipFill>
                <a:blip r:embed="rId34"/>
                <a:stretch>
                  <a:fillRect/>
                </a:stretch>
              </p:blipFill>
              <p:spPr>
                <a:xfrm>
                  <a:off x="1116213" y="2564467"/>
                  <a:ext cx="209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0" name="Ink 99">
                  <a:extLst>
                    <a:ext uri="{FF2B5EF4-FFF2-40B4-BE49-F238E27FC236}">
                      <a16:creationId xmlns:a16="http://schemas.microsoft.com/office/drawing/2014/main" id="{ED518686-516D-4A83-9554-4AC864F753A6}"/>
                    </a:ext>
                  </a:extLst>
                </p14:cNvPr>
                <p14:cNvContentPartPr/>
                <p14:nvPr/>
              </p14:nvContentPartPr>
              <p14:xfrm>
                <a:off x="1393053" y="2639707"/>
                <a:ext cx="112320" cy="206280"/>
              </p14:xfrm>
            </p:contentPart>
          </mc:Choice>
          <mc:Fallback xmlns="">
            <p:pic>
              <p:nvPicPr>
                <p:cNvPr id="100" name="Ink 99">
                  <a:extLst>
                    <a:ext uri="{FF2B5EF4-FFF2-40B4-BE49-F238E27FC236}">
                      <a16:creationId xmlns:a16="http://schemas.microsoft.com/office/drawing/2014/main" id="{ED518686-516D-4A83-9554-4AC864F753A6}"/>
                    </a:ext>
                  </a:extLst>
                </p:cNvPr>
                <p:cNvPicPr/>
                <p:nvPr/>
              </p:nvPicPr>
              <p:blipFill>
                <a:blip r:embed="rId36"/>
                <a:stretch>
                  <a:fillRect/>
                </a:stretch>
              </p:blipFill>
              <p:spPr>
                <a:xfrm>
                  <a:off x="1384053" y="2631067"/>
                  <a:ext cx="1299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1" name="Ink 100">
                  <a:extLst>
                    <a:ext uri="{FF2B5EF4-FFF2-40B4-BE49-F238E27FC236}">
                      <a16:creationId xmlns:a16="http://schemas.microsoft.com/office/drawing/2014/main" id="{0A4BB152-4A42-4C38-B32F-8A7A54809A95}"/>
                    </a:ext>
                  </a:extLst>
                </p14:cNvPr>
                <p14:cNvContentPartPr/>
                <p14:nvPr/>
              </p14:nvContentPartPr>
              <p14:xfrm>
                <a:off x="1530933" y="2752747"/>
                <a:ext cx="235800" cy="249840"/>
              </p14:xfrm>
            </p:contentPart>
          </mc:Choice>
          <mc:Fallback xmlns="">
            <p:pic>
              <p:nvPicPr>
                <p:cNvPr id="101" name="Ink 100">
                  <a:extLst>
                    <a:ext uri="{FF2B5EF4-FFF2-40B4-BE49-F238E27FC236}">
                      <a16:creationId xmlns:a16="http://schemas.microsoft.com/office/drawing/2014/main" id="{0A4BB152-4A42-4C38-B32F-8A7A54809A95}"/>
                    </a:ext>
                  </a:extLst>
                </p:cNvPr>
                <p:cNvPicPr/>
                <p:nvPr/>
              </p:nvPicPr>
              <p:blipFill>
                <a:blip r:embed="rId38"/>
                <a:stretch>
                  <a:fillRect/>
                </a:stretch>
              </p:blipFill>
              <p:spPr>
                <a:xfrm>
                  <a:off x="1521933" y="2744107"/>
                  <a:ext cx="25344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18" name="Ink 117">
                <a:extLst>
                  <a:ext uri="{FF2B5EF4-FFF2-40B4-BE49-F238E27FC236}">
                    <a16:creationId xmlns:a16="http://schemas.microsoft.com/office/drawing/2014/main" id="{391DCBA8-EA39-4E7A-B203-0B2A8FAB485E}"/>
                  </a:ext>
                </a:extLst>
              </p14:cNvPr>
              <p14:cNvContentPartPr/>
              <p14:nvPr/>
            </p14:nvContentPartPr>
            <p14:xfrm>
              <a:off x="2407893" y="3411187"/>
              <a:ext cx="9000" cy="14760"/>
            </p14:xfrm>
          </p:contentPart>
        </mc:Choice>
        <mc:Fallback xmlns="">
          <p:pic>
            <p:nvPicPr>
              <p:cNvPr id="118" name="Ink 117">
                <a:extLst>
                  <a:ext uri="{FF2B5EF4-FFF2-40B4-BE49-F238E27FC236}">
                    <a16:creationId xmlns:a16="http://schemas.microsoft.com/office/drawing/2014/main" id="{391DCBA8-EA39-4E7A-B203-0B2A8FAB485E}"/>
                  </a:ext>
                </a:extLst>
              </p:cNvPr>
              <p:cNvPicPr/>
              <p:nvPr/>
            </p:nvPicPr>
            <p:blipFill>
              <a:blip r:embed="rId40"/>
              <a:stretch>
                <a:fillRect/>
              </a:stretch>
            </p:blipFill>
            <p:spPr>
              <a:xfrm>
                <a:off x="2398893" y="3402187"/>
                <a:ext cx="266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1" name="Ink 130">
                <a:extLst>
                  <a:ext uri="{FF2B5EF4-FFF2-40B4-BE49-F238E27FC236}">
                    <a16:creationId xmlns:a16="http://schemas.microsoft.com/office/drawing/2014/main" id="{263A8319-D55B-4A75-83F5-1830E5A90EEE}"/>
                  </a:ext>
                </a:extLst>
              </p14:cNvPr>
              <p14:cNvContentPartPr/>
              <p14:nvPr/>
            </p14:nvContentPartPr>
            <p14:xfrm>
              <a:off x="1593933" y="1161907"/>
              <a:ext cx="156240" cy="132840"/>
            </p14:xfrm>
          </p:contentPart>
        </mc:Choice>
        <mc:Fallback xmlns="">
          <p:pic>
            <p:nvPicPr>
              <p:cNvPr id="131" name="Ink 130">
                <a:extLst>
                  <a:ext uri="{FF2B5EF4-FFF2-40B4-BE49-F238E27FC236}">
                    <a16:creationId xmlns:a16="http://schemas.microsoft.com/office/drawing/2014/main" id="{263A8319-D55B-4A75-83F5-1830E5A90EEE}"/>
                  </a:ext>
                </a:extLst>
              </p:cNvPr>
              <p:cNvPicPr/>
              <p:nvPr/>
            </p:nvPicPr>
            <p:blipFill>
              <a:blip r:embed="rId42"/>
              <a:stretch>
                <a:fillRect/>
              </a:stretch>
            </p:blipFill>
            <p:spPr>
              <a:xfrm>
                <a:off x="1584933" y="1152907"/>
                <a:ext cx="173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2" name="Ink 131">
                <a:extLst>
                  <a:ext uri="{FF2B5EF4-FFF2-40B4-BE49-F238E27FC236}">
                    <a16:creationId xmlns:a16="http://schemas.microsoft.com/office/drawing/2014/main" id="{D64CC55D-5260-44EA-805D-139BE5B85596}"/>
                  </a:ext>
                </a:extLst>
              </p14:cNvPr>
              <p14:cNvContentPartPr/>
              <p14:nvPr/>
            </p14:nvContentPartPr>
            <p14:xfrm>
              <a:off x="1784013" y="1031587"/>
              <a:ext cx="30240" cy="117720"/>
            </p14:xfrm>
          </p:contentPart>
        </mc:Choice>
        <mc:Fallback xmlns="">
          <p:pic>
            <p:nvPicPr>
              <p:cNvPr id="132" name="Ink 131">
                <a:extLst>
                  <a:ext uri="{FF2B5EF4-FFF2-40B4-BE49-F238E27FC236}">
                    <a16:creationId xmlns:a16="http://schemas.microsoft.com/office/drawing/2014/main" id="{D64CC55D-5260-44EA-805D-139BE5B85596}"/>
                  </a:ext>
                </a:extLst>
              </p:cNvPr>
              <p:cNvPicPr/>
              <p:nvPr/>
            </p:nvPicPr>
            <p:blipFill>
              <a:blip r:embed="rId44"/>
              <a:stretch>
                <a:fillRect/>
              </a:stretch>
            </p:blipFill>
            <p:spPr>
              <a:xfrm>
                <a:off x="1775373" y="1022587"/>
                <a:ext cx="47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3" name="Ink 132">
                <a:extLst>
                  <a:ext uri="{FF2B5EF4-FFF2-40B4-BE49-F238E27FC236}">
                    <a16:creationId xmlns:a16="http://schemas.microsoft.com/office/drawing/2014/main" id="{5C11AAA2-BFE5-45C2-8240-37C508994634}"/>
                  </a:ext>
                </a:extLst>
              </p14:cNvPr>
              <p14:cNvContentPartPr/>
              <p14:nvPr/>
            </p14:nvContentPartPr>
            <p14:xfrm>
              <a:off x="1799853" y="957427"/>
              <a:ext cx="7920" cy="16560"/>
            </p14:xfrm>
          </p:contentPart>
        </mc:Choice>
        <mc:Fallback xmlns="">
          <p:pic>
            <p:nvPicPr>
              <p:cNvPr id="133" name="Ink 132">
                <a:extLst>
                  <a:ext uri="{FF2B5EF4-FFF2-40B4-BE49-F238E27FC236}">
                    <a16:creationId xmlns:a16="http://schemas.microsoft.com/office/drawing/2014/main" id="{5C11AAA2-BFE5-45C2-8240-37C508994634}"/>
                  </a:ext>
                </a:extLst>
              </p:cNvPr>
              <p:cNvPicPr/>
              <p:nvPr/>
            </p:nvPicPr>
            <p:blipFill>
              <a:blip r:embed="rId46"/>
              <a:stretch>
                <a:fillRect/>
              </a:stretch>
            </p:blipFill>
            <p:spPr>
              <a:xfrm>
                <a:off x="1791213" y="948787"/>
                <a:ext cx="255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4" name="Ink 133">
                <a:extLst>
                  <a:ext uri="{FF2B5EF4-FFF2-40B4-BE49-F238E27FC236}">
                    <a16:creationId xmlns:a16="http://schemas.microsoft.com/office/drawing/2014/main" id="{B8936FE2-E220-4788-A2DE-0FAF95C09AF2}"/>
                  </a:ext>
                </a:extLst>
              </p14:cNvPr>
              <p14:cNvContentPartPr/>
              <p14:nvPr/>
            </p14:nvContentPartPr>
            <p14:xfrm>
              <a:off x="1876173" y="1033387"/>
              <a:ext cx="98640" cy="101520"/>
            </p14:xfrm>
          </p:contentPart>
        </mc:Choice>
        <mc:Fallback xmlns="">
          <p:pic>
            <p:nvPicPr>
              <p:cNvPr id="134" name="Ink 133">
                <a:extLst>
                  <a:ext uri="{FF2B5EF4-FFF2-40B4-BE49-F238E27FC236}">
                    <a16:creationId xmlns:a16="http://schemas.microsoft.com/office/drawing/2014/main" id="{B8936FE2-E220-4788-A2DE-0FAF95C09AF2}"/>
                  </a:ext>
                </a:extLst>
              </p:cNvPr>
              <p:cNvPicPr/>
              <p:nvPr/>
            </p:nvPicPr>
            <p:blipFill>
              <a:blip r:embed="rId48"/>
              <a:stretch>
                <a:fillRect/>
              </a:stretch>
            </p:blipFill>
            <p:spPr>
              <a:xfrm>
                <a:off x="1867173" y="1024747"/>
                <a:ext cx="116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5" name="Ink 134">
                <a:extLst>
                  <a:ext uri="{FF2B5EF4-FFF2-40B4-BE49-F238E27FC236}">
                    <a16:creationId xmlns:a16="http://schemas.microsoft.com/office/drawing/2014/main" id="{AB0F6428-14CB-4BD3-90BF-CED484E2E9BB}"/>
                  </a:ext>
                </a:extLst>
              </p14:cNvPr>
              <p14:cNvContentPartPr/>
              <p14:nvPr/>
            </p14:nvContentPartPr>
            <p14:xfrm>
              <a:off x="2120973" y="1182787"/>
              <a:ext cx="153720" cy="45360"/>
            </p14:xfrm>
          </p:contentPart>
        </mc:Choice>
        <mc:Fallback xmlns="">
          <p:pic>
            <p:nvPicPr>
              <p:cNvPr id="135" name="Ink 134">
                <a:extLst>
                  <a:ext uri="{FF2B5EF4-FFF2-40B4-BE49-F238E27FC236}">
                    <a16:creationId xmlns:a16="http://schemas.microsoft.com/office/drawing/2014/main" id="{AB0F6428-14CB-4BD3-90BF-CED484E2E9BB}"/>
                  </a:ext>
                </a:extLst>
              </p:cNvPr>
              <p:cNvPicPr/>
              <p:nvPr/>
            </p:nvPicPr>
            <p:blipFill>
              <a:blip r:embed="rId50"/>
              <a:stretch>
                <a:fillRect/>
              </a:stretch>
            </p:blipFill>
            <p:spPr>
              <a:xfrm>
                <a:off x="2112333" y="1174147"/>
                <a:ext cx="171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6" name="Ink 135">
                <a:extLst>
                  <a:ext uri="{FF2B5EF4-FFF2-40B4-BE49-F238E27FC236}">
                    <a16:creationId xmlns:a16="http://schemas.microsoft.com/office/drawing/2014/main" id="{F4A83E1D-D248-4E8A-983E-11BE83E30241}"/>
                  </a:ext>
                </a:extLst>
              </p14:cNvPr>
              <p14:cNvContentPartPr/>
              <p14:nvPr/>
            </p14:nvContentPartPr>
            <p14:xfrm>
              <a:off x="2116293" y="1304107"/>
              <a:ext cx="149760" cy="28080"/>
            </p14:xfrm>
          </p:contentPart>
        </mc:Choice>
        <mc:Fallback xmlns="">
          <p:pic>
            <p:nvPicPr>
              <p:cNvPr id="136" name="Ink 135">
                <a:extLst>
                  <a:ext uri="{FF2B5EF4-FFF2-40B4-BE49-F238E27FC236}">
                    <a16:creationId xmlns:a16="http://schemas.microsoft.com/office/drawing/2014/main" id="{F4A83E1D-D248-4E8A-983E-11BE83E30241}"/>
                  </a:ext>
                </a:extLst>
              </p:cNvPr>
              <p:cNvPicPr/>
              <p:nvPr/>
            </p:nvPicPr>
            <p:blipFill>
              <a:blip r:embed="rId52"/>
              <a:stretch>
                <a:fillRect/>
              </a:stretch>
            </p:blipFill>
            <p:spPr>
              <a:xfrm>
                <a:off x="2107653" y="1295107"/>
                <a:ext cx="167400" cy="45720"/>
              </a:xfrm>
              <a:prstGeom prst="rect">
                <a:avLst/>
              </a:prstGeom>
            </p:spPr>
          </p:pic>
        </mc:Fallback>
      </mc:AlternateContent>
      <p:grpSp>
        <p:nvGrpSpPr>
          <p:cNvPr id="156" name="Group 155">
            <a:extLst>
              <a:ext uri="{FF2B5EF4-FFF2-40B4-BE49-F238E27FC236}">
                <a16:creationId xmlns:a16="http://schemas.microsoft.com/office/drawing/2014/main" id="{AE04A918-8D35-4A80-B291-88195B2590C0}"/>
              </a:ext>
            </a:extLst>
          </p:cNvPr>
          <p:cNvGrpSpPr/>
          <p:nvPr/>
        </p:nvGrpSpPr>
        <p:grpSpPr>
          <a:xfrm>
            <a:off x="2478093" y="998107"/>
            <a:ext cx="1939680" cy="266040"/>
            <a:chOff x="2478093" y="998107"/>
            <a:chExt cx="1939680" cy="266040"/>
          </a:xfrm>
        </p:grpSpPr>
        <mc:AlternateContent xmlns:mc="http://schemas.openxmlformats.org/markup-compatibility/2006" xmlns:p14="http://schemas.microsoft.com/office/powerpoint/2010/main">
          <mc:Choice Requires="p14">
            <p:contentPart p14:bwMode="auto" r:id="rId53">
              <p14:nvContentPartPr>
                <p14:cNvPr id="138" name="Ink 137">
                  <a:extLst>
                    <a:ext uri="{FF2B5EF4-FFF2-40B4-BE49-F238E27FC236}">
                      <a16:creationId xmlns:a16="http://schemas.microsoft.com/office/drawing/2014/main" id="{6667D46B-9153-445B-BA8B-E124C223A9D6}"/>
                    </a:ext>
                  </a:extLst>
                </p14:cNvPr>
                <p14:cNvContentPartPr/>
                <p14:nvPr/>
              </p14:nvContentPartPr>
              <p14:xfrm>
                <a:off x="2617773" y="1125547"/>
                <a:ext cx="9000" cy="42840"/>
              </p14:xfrm>
            </p:contentPart>
          </mc:Choice>
          <mc:Fallback xmlns="">
            <p:pic>
              <p:nvPicPr>
                <p:cNvPr id="138" name="Ink 137">
                  <a:extLst>
                    <a:ext uri="{FF2B5EF4-FFF2-40B4-BE49-F238E27FC236}">
                      <a16:creationId xmlns:a16="http://schemas.microsoft.com/office/drawing/2014/main" id="{6667D46B-9153-445B-BA8B-E124C223A9D6}"/>
                    </a:ext>
                  </a:extLst>
                </p:cNvPr>
                <p:cNvPicPr/>
                <p:nvPr/>
              </p:nvPicPr>
              <p:blipFill>
                <a:blip r:embed="rId54"/>
                <a:stretch>
                  <a:fillRect/>
                </a:stretch>
              </p:blipFill>
              <p:spPr>
                <a:xfrm>
                  <a:off x="2609133" y="1116547"/>
                  <a:ext cx="266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1" name="Ink 140">
                  <a:extLst>
                    <a:ext uri="{FF2B5EF4-FFF2-40B4-BE49-F238E27FC236}">
                      <a16:creationId xmlns:a16="http://schemas.microsoft.com/office/drawing/2014/main" id="{4EF895E3-0C17-4340-91AB-9D0E429511D0}"/>
                    </a:ext>
                  </a:extLst>
                </p14:cNvPr>
                <p14:cNvContentPartPr/>
                <p14:nvPr/>
              </p14:nvContentPartPr>
              <p14:xfrm>
                <a:off x="3104133" y="1224187"/>
                <a:ext cx="9360" cy="2520"/>
              </p14:xfrm>
            </p:contentPart>
          </mc:Choice>
          <mc:Fallback xmlns="">
            <p:pic>
              <p:nvPicPr>
                <p:cNvPr id="141" name="Ink 140">
                  <a:extLst>
                    <a:ext uri="{FF2B5EF4-FFF2-40B4-BE49-F238E27FC236}">
                      <a16:creationId xmlns:a16="http://schemas.microsoft.com/office/drawing/2014/main" id="{4EF895E3-0C17-4340-91AB-9D0E429511D0}"/>
                    </a:ext>
                  </a:extLst>
                </p:cNvPr>
                <p:cNvPicPr/>
                <p:nvPr/>
              </p:nvPicPr>
              <p:blipFill>
                <a:blip r:embed="rId56"/>
                <a:stretch>
                  <a:fillRect/>
                </a:stretch>
              </p:blipFill>
              <p:spPr>
                <a:xfrm>
                  <a:off x="3095133" y="1215547"/>
                  <a:ext cx="27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 name="Ink 142">
                  <a:extLst>
                    <a:ext uri="{FF2B5EF4-FFF2-40B4-BE49-F238E27FC236}">
                      <a16:creationId xmlns:a16="http://schemas.microsoft.com/office/drawing/2014/main" id="{D6D71405-0F5A-4643-AE2D-86561F54DDB3}"/>
                    </a:ext>
                  </a:extLst>
                </p14:cNvPr>
                <p14:cNvContentPartPr/>
                <p14:nvPr/>
              </p14:nvContentPartPr>
              <p14:xfrm>
                <a:off x="2478093" y="1096747"/>
                <a:ext cx="151560" cy="161280"/>
              </p14:xfrm>
            </p:contentPart>
          </mc:Choice>
          <mc:Fallback xmlns="">
            <p:pic>
              <p:nvPicPr>
                <p:cNvPr id="143" name="Ink 142">
                  <a:extLst>
                    <a:ext uri="{FF2B5EF4-FFF2-40B4-BE49-F238E27FC236}">
                      <a16:creationId xmlns:a16="http://schemas.microsoft.com/office/drawing/2014/main" id="{D6D71405-0F5A-4643-AE2D-86561F54DDB3}"/>
                    </a:ext>
                  </a:extLst>
                </p:cNvPr>
                <p:cNvPicPr/>
                <p:nvPr/>
              </p:nvPicPr>
              <p:blipFill>
                <a:blip r:embed="rId58"/>
                <a:stretch>
                  <a:fillRect/>
                </a:stretch>
              </p:blipFill>
              <p:spPr>
                <a:xfrm>
                  <a:off x="2469093" y="1087747"/>
                  <a:ext cx="169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4" name="Ink 143">
                  <a:extLst>
                    <a:ext uri="{FF2B5EF4-FFF2-40B4-BE49-F238E27FC236}">
                      <a16:creationId xmlns:a16="http://schemas.microsoft.com/office/drawing/2014/main" id="{681C668D-FFC4-46FA-A667-AC7056E717EC}"/>
                    </a:ext>
                  </a:extLst>
                </p14:cNvPr>
                <p14:cNvContentPartPr/>
                <p14:nvPr/>
              </p14:nvContentPartPr>
              <p14:xfrm>
                <a:off x="2663853" y="1144987"/>
                <a:ext cx="125280" cy="107640"/>
              </p14:xfrm>
            </p:contentPart>
          </mc:Choice>
          <mc:Fallback xmlns="">
            <p:pic>
              <p:nvPicPr>
                <p:cNvPr id="144" name="Ink 143">
                  <a:extLst>
                    <a:ext uri="{FF2B5EF4-FFF2-40B4-BE49-F238E27FC236}">
                      <a16:creationId xmlns:a16="http://schemas.microsoft.com/office/drawing/2014/main" id="{681C668D-FFC4-46FA-A667-AC7056E717EC}"/>
                    </a:ext>
                  </a:extLst>
                </p:cNvPr>
                <p:cNvPicPr/>
                <p:nvPr/>
              </p:nvPicPr>
              <p:blipFill>
                <a:blip r:embed="rId60"/>
                <a:stretch>
                  <a:fillRect/>
                </a:stretch>
              </p:blipFill>
              <p:spPr>
                <a:xfrm>
                  <a:off x="2654853" y="1136347"/>
                  <a:ext cx="142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 name="Ink 144">
                  <a:extLst>
                    <a:ext uri="{FF2B5EF4-FFF2-40B4-BE49-F238E27FC236}">
                      <a16:creationId xmlns:a16="http://schemas.microsoft.com/office/drawing/2014/main" id="{8AF3CAAC-2911-44E5-871C-3AD6336EC691}"/>
                    </a:ext>
                  </a:extLst>
                </p14:cNvPr>
                <p14:cNvContentPartPr/>
                <p14:nvPr/>
              </p14:nvContentPartPr>
              <p14:xfrm>
                <a:off x="2843853" y="1122667"/>
                <a:ext cx="60480" cy="141480"/>
              </p14:xfrm>
            </p:contentPart>
          </mc:Choice>
          <mc:Fallback xmlns="">
            <p:pic>
              <p:nvPicPr>
                <p:cNvPr id="145" name="Ink 144">
                  <a:extLst>
                    <a:ext uri="{FF2B5EF4-FFF2-40B4-BE49-F238E27FC236}">
                      <a16:creationId xmlns:a16="http://schemas.microsoft.com/office/drawing/2014/main" id="{8AF3CAAC-2911-44E5-871C-3AD6336EC691}"/>
                    </a:ext>
                  </a:extLst>
                </p:cNvPr>
                <p:cNvPicPr/>
                <p:nvPr/>
              </p:nvPicPr>
              <p:blipFill>
                <a:blip r:embed="rId62"/>
                <a:stretch>
                  <a:fillRect/>
                </a:stretch>
              </p:blipFill>
              <p:spPr>
                <a:xfrm>
                  <a:off x="2835213" y="1113667"/>
                  <a:ext cx="78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6" name="Ink 145">
                  <a:extLst>
                    <a:ext uri="{FF2B5EF4-FFF2-40B4-BE49-F238E27FC236}">
                      <a16:creationId xmlns:a16="http://schemas.microsoft.com/office/drawing/2014/main" id="{0C8128EA-5E56-4EE8-9419-97D244070E75}"/>
                    </a:ext>
                  </a:extLst>
                </p14:cNvPr>
                <p14:cNvContentPartPr/>
                <p14:nvPr/>
              </p14:nvContentPartPr>
              <p14:xfrm>
                <a:off x="3022773" y="1103227"/>
                <a:ext cx="113400" cy="119160"/>
              </p14:xfrm>
            </p:contentPart>
          </mc:Choice>
          <mc:Fallback xmlns="">
            <p:pic>
              <p:nvPicPr>
                <p:cNvPr id="146" name="Ink 145">
                  <a:extLst>
                    <a:ext uri="{FF2B5EF4-FFF2-40B4-BE49-F238E27FC236}">
                      <a16:creationId xmlns:a16="http://schemas.microsoft.com/office/drawing/2014/main" id="{0C8128EA-5E56-4EE8-9419-97D244070E75}"/>
                    </a:ext>
                  </a:extLst>
                </p:cNvPr>
                <p:cNvPicPr/>
                <p:nvPr/>
              </p:nvPicPr>
              <p:blipFill>
                <a:blip r:embed="rId64"/>
                <a:stretch>
                  <a:fillRect/>
                </a:stretch>
              </p:blipFill>
              <p:spPr>
                <a:xfrm>
                  <a:off x="3014133" y="1094227"/>
                  <a:ext cx="131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7" name="Ink 146">
                  <a:extLst>
                    <a:ext uri="{FF2B5EF4-FFF2-40B4-BE49-F238E27FC236}">
                      <a16:creationId xmlns:a16="http://schemas.microsoft.com/office/drawing/2014/main" id="{C01A9C37-DB10-4C82-87CD-5585CEF5D16C}"/>
                    </a:ext>
                  </a:extLst>
                </p14:cNvPr>
                <p14:cNvContentPartPr/>
                <p14:nvPr/>
              </p14:nvContentPartPr>
              <p14:xfrm>
                <a:off x="3065613" y="1139947"/>
                <a:ext cx="146880" cy="24120"/>
              </p14:xfrm>
            </p:contentPart>
          </mc:Choice>
          <mc:Fallback xmlns="">
            <p:pic>
              <p:nvPicPr>
                <p:cNvPr id="147" name="Ink 146">
                  <a:extLst>
                    <a:ext uri="{FF2B5EF4-FFF2-40B4-BE49-F238E27FC236}">
                      <a16:creationId xmlns:a16="http://schemas.microsoft.com/office/drawing/2014/main" id="{C01A9C37-DB10-4C82-87CD-5585CEF5D16C}"/>
                    </a:ext>
                  </a:extLst>
                </p:cNvPr>
                <p:cNvPicPr/>
                <p:nvPr/>
              </p:nvPicPr>
              <p:blipFill>
                <a:blip r:embed="rId66"/>
                <a:stretch>
                  <a:fillRect/>
                </a:stretch>
              </p:blipFill>
              <p:spPr>
                <a:xfrm>
                  <a:off x="3056613" y="1131307"/>
                  <a:ext cx="164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8" name="Ink 147">
                  <a:extLst>
                    <a:ext uri="{FF2B5EF4-FFF2-40B4-BE49-F238E27FC236}">
                      <a16:creationId xmlns:a16="http://schemas.microsoft.com/office/drawing/2014/main" id="{ED7F4EFA-A814-4C6B-BDC4-7F056A625AFA}"/>
                    </a:ext>
                  </a:extLst>
                </p14:cNvPr>
                <p14:cNvContentPartPr/>
                <p14:nvPr/>
              </p14:nvContentPartPr>
              <p14:xfrm>
                <a:off x="3310773" y="1117987"/>
                <a:ext cx="102240" cy="89640"/>
              </p14:xfrm>
            </p:contentPart>
          </mc:Choice>
          <mc:Fallback xmlns="">
            <p:pic>
              <p:nvPicPr>
                <p:cNvPr id="148" name="Ink 147">
                  <a:extLst>
                    <a:ext uri="{FF2B5EF4-FFF2-40B4-BE49-F238E27FC236}">
                      <a16:creationId xmlns:a16="http://schemas.microsoft.com/office/drawing/2014/main" id="{ED7F4EFA-A814-4C6B-BDC4-7F056A625AFA}"/>
                    </a:ext>
                  </a:extLst>
                </p:cNvPr>
                <p:cNvPicPr/>
                <p:nvPr/>
              </p:nvPicPr>
              <p:blipFill>
                <a:blip r:embed="rId68"/>
                <a:stretch>
                  <a:fillRect/>
                </a:stretch>
              </p:blipFill>
              <p:spPr>
                <a:xfrm>
                  <a:off x="3302133" y="1108987"/>
                  <a:ext cx="119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9" name="Ink 148">
                  <a:extLst>
                    <a:ext uri="{FF2B5EF4-FFF2-40B4-BE49-F238E27FC236}">
                      <a16:creationId xmlns:a16="http://schemas.microsoft.com/office/drawing/2014/main" id="{36D1B99D-7B8B-47E5-8F41-8FA8920DE395}"/>
                    </a:ext>
                  </a:extLst>
                </p14:cNvPr>
                <p14:cNvContentPartPr/>
                <p14:nvPr/>
              </p14:nvContentPartPr>
              <p14:xfrm>
                <a:off x="3561333" y="1038067"/>
                <a:ext cx="65160" cy="192240"/>
              </p14:xfrm>
            </p:contentPart>
          </mc:Choice>
          <mc:Fallback xmlns="">
            <p:pic>
              <p:nvPicPr>
                <p:cNvPr id="149" name="Ink 148">
                  <a:extLst>
                    <a:ext uri="{FF2B5EF4-FFF2-40B4-BE49-F238E27FC236}">
                      <a16:creationId xmlns:a16="http://schemas.microsoft.com/office/drawing/2014/main" id="{36D1B99D-7B8B-47E5-8F41-8FA8920DE395}"/>
                    </a:ext>
                  </a:extLst>
                </p:cNvPr>
                <p:cNvPicPr/>
                <p:nvPr/>
              </p:nvPicPr>
              <p:blipFill>
                <a:blip r:embed="rId70"/>
                <a:stretch>
                  <a:fillRect/>
                </a:stretch>
              </p:blipFill>
              <p:spPr>
                <a:xfrm>
                  <a:off x="3552693" y="1029427"/>
                  <a:ext cx="82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0" name="Ink 149">
                  <a:extLst>
                    <a:ext uri="{FF2B5EF4-FFF2-40B4-BE49-F238E27FC236}">
                      <a16:creationId xmlns:a16="http://schemas.microsoft.com/office/drawing/2014/main" id="{49ED7CE1-7AE2-4A9B-AEF5-A7CEA159018D}"/>
                    </a:ext>
                  </a:extLst>
                </p14:cNvPr>
                <p14:cNvContentPartPr/>
                <p14:nvPr/>
              </p14:nvContentPartPr>
              <p14:xfrm>
                <a:off x="3755733" y="1046707"/>
                <a:ext cx="70560" cy="161640"/>
              </p14:xfrm>
            </p:contentPart>
          </mc:Choice>
          <mc:Fallback xmlns="">
            <p:pic>
              <p:nvPicPr>
                <p:cNvPr id="150" name="Ink 149">
                  <a:extLst>
                    <a:ext uri="{FF2B5EF4-FFF2-40B4-BE49-F238E27FC236}">
                      <a16:creationId xmlns:a16="http://schemas.microsoft.com/office/drawing/2014/main" id="{49ED7CE1-7AE2-4A9B-AEF5-A7CEA159018D}"/>
                    </a:ext>
                  </a:extLst>
                </p:cNvPr>
                <p:cNvPicPr/>
                <p:nvPr/>
              </p:nvPicPr>
              <p:blipFill>
                <a:blip r:embed="rId72"/>
                <a:stretch>
                  <a:fillRect/>
                </a:stretch>
              </p:blipFill>
              <p:spPr>
                <a:xfrm>
                  <a:off x="3746733" y="1038067"/>
                  <a:ext cx="882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1" name="Ink 150">
                  <a:extLst>
                    <a:ext uri="{FF2B5EF4-FFF2-40B4-BE49-F238E27FC236}">
                      <a16:creationId xmlns:a16="http://schemas.microsoft.com/office/drawing/2014/main" id="{E61EC304-B73D-409A-BB6D-850039140034}"/>
                    </a:ext>
                  </a:extLst>
                </p14:cNvPr>
                <p14:cNvContentPartPr/>
                <p14:nvPr/>
              </p14:nvContentPartPr>
              <p14:xfrm>
                <a:off x="3905133" y="1110067"/>
                <a:ext cx="12960" cy="77400"/>
              </p14:xfrm>
            </p:contentPart>
          </mc:Choice>
          <mc:Fallback xmlns="">
            <p:pic>
              <p:nvPicPr>
                <p:cNvPr id="151" name="Ink 150">
                  <a:extLst>
                    <a:ext uri="{FF2B5EF4-FFF2-40B4-BE49-F238E27FC236}">
                      <a16:creationId xmlns:a16="http://schemas.microsoft.com/office/drawing/2014/main" id="{E61EC304-B73D-409A-BB6D-850039140034}"/>
                    </a:ext>
                  </a:extLst>
                </p:cNvPr>
                <p:cNvPicPr/>
                <p:nvPr/>
              </p:nvPicPr>
              <p:blipFill>
                <a:blip r:embed="rId74"/>
                <a:stretch>
                  <a:fillRect/>
                </a:stretch>
              </p:blipFill>
              <p:spPr>
                <a:xfrm>
                  <a:off x="3896493" y="1101427"/>
                  <a:ext cx="306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2" name="Ink 151">
                  <a:extLst>
                    <a:ext uri="{FF2B5EF4-FFF2-40B4-BE49-F238E27FC236}">
                      <a16:creationId xmlns:a16="http://schemas.microsoft.com/office/drawing/2014/main" id="{A94BC1D6-7FD6-4937-B144-90CED8EFDBFE}"/>
                    </a:ext>
                  </a:extLst>
                </p14:cNvPr>
                <p14:cNvContentPartPr/>
                <p14:nvPr/>
              </p14:nvContentPartPr>
              <p14:xfrm>
                <a:off x="3994773" y="1129507"/>
                <a:ext cx="169200" cy="111600"/>
              </p14:xfrm>
            </p:contentPart>
          </mc:Choice>
          <mc:Fallback xmlns="">
            <p:pic>
              <p:nvPicPr>
                <p:cNvPr id="152" name="Ink 151">
                  <a:extLst>
                    <a:ext uri="{FF2B5EF4-FFF2-40B4-BE49-F238E27FC236}">
                      <a16:creationId xmlns:a16="http://schemas.microsoft.com/office/drawing/2014/main" id="{A94BC1D6-7FD6-4937-B144-90CED8EFDBFE}"/>
                    </a:ext>
                  </a:extLst>
                </p:cNvPr>
                <p:cNvPicPr/>
                <p:nvPr/>
              </p:nvPicPr>
              <p:blipFill>
                <a:blip r:embed="rId76"/>
                <a:stretch>
                  <a:fillRect/>
                </a:stretch>
              </p:blipFill>
              <p:spPr>
                <a:xfrm>
                  <a:off x="3986133" y="1120507"/>
                  <a:ext cx="186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3" name="Ink 152">
                  <a:extLst>
                    <a:ext uri="{FF2B5EF4-FFF2-40B4-BE49-F238E27FC236}">
                      <a16:creationId xmlns:a16="http://schemas.microsoft.com/office/drawing/2014/main" id="{096D8548-18E3-4111-B2AF-1FB5F7EF8131}"/>
                    </a:ext>
                  </a:extLst>
                </p14:cNvPr>
                <p14:cNvContentPartPr/>
                <p14:nvPr/>
              </p14:nvContentPartPr>
              <p14:xfrm>
                <a:off x="4270893" y="1097827"/>
                <a:ext cx="88200" cy="104400"/>
              </p14:xfrm>
            </p:contentPart>
          </mc:Choice>
          <mc:Fallback xmlns="">
            <p:pic>
              <p:nvPicPr>
                <p:cNvPr id="153" name="Ink 152">
                  <a:extLst>
                    <a:ext uri="{FF2B5EF4-FFF2-40B4-BE49-F238E27FC236}">
                      <a16:creationId xmlns:a16="http://schemas.microsoft.com/office/drawing/2014/main" id="{096D8548-18E3-4111-B2AF-1FB5F7EF8131}"/>
                    </a:ext>
                  </a:extLst>
                </p:cNvPr>
                <p:cNvPicPr/>
                <p:nvPr/>
              </p:nvPicPr>
              <p:blipFill>
                <a:blip r:embed="rId78"/>
                <a:stretch>
                  <a:fillRect/>
                </a:stretch>
              </p:blipFill>
              <p:spPr>
                <a:xfrm>
                  <a:off x="4261893" y="1088827"/>
                  <a:ext cx="105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4" name="Ink 153">
                  <a:extLst>
                    <a:ext uri="{FF2B5EF4-FFF2-40B4-BE49-F238E27FC236}">
                      <a16:creationId xmlns:a16="http://schemas.microsoft.com/office/drawing/2014/main" id="{CBD1FE9E-8E94-4407-B5DD-E0770DED103E}"/>
                    </a:ext>
                  </a:extLst>
                </p14:cNvPr>
                <p14:cNvContentPartPr/>
                <p14:nvPr/>
              </p14:nvContentPartPr>
              <p14:xfrm>
                <a:off x="4216533" y="1111867"/>
                <a:ext cx="201240" cy="21960"/>
              </p14:xfrm>
            </p:contentPart>
          </mc:Choice>
          <mc:Fallback xmlns="">
            <p:pic>
              <p:nvPicPr>
                <p:cNvPr id="154" name="Ink 153">
                  <a:extLst>
                    <a:ext uri="{FF2B5EF4-FFF2-40B4-BE49-F238E27FC236}">
                      <a16:creationId xmlns:a16="http://schemas.microsoft.com/office/drawing/2014/main" id="{CBD1FE9E-8E94-4407-B5DD-E0770DED103E}"/>
                    </a:ext>
                  </a:extLst>
                </p:cNvPr>
                <p:cNvPicPr/>
                <p:nvPr/>
              </p:nvPicPr>
              <p:blipFill>
                <a:blip r:embed="rId80"/>
                <a:stretch>
                  <a:fillRect/>
                </a:stretch>
              </p:blipFill>
              <p:spPr>
                <a:xfrm>
                  <a:off x="4207533" y="1103227"/>
                  <a:ext cx="21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5" name="Ink 154">
                  <a:extLst>
                    <a:ext uri="{FF2B5EF4-FFF2-40B4-BE49-F238E27FC236}">
                      <a16:creationId xmlns:a16="http://schemas.microsoft.com/office/drawing/2014/main" id="{C77EFA9A-6D55-43A5-8482-1F74CF11C6DE}"/>
                    </a:ext>
                  </a:extLst>
                </p14:cNvPr>
                <p14:cNvContentPartPr/>
                <p14:nvPr/>
              </p14:nvContentPartPr>
              <p14:xfrm>
                <a:off x="3884613" y="998107"/>
                <a:ext cx="16920" cy="6840"/>
              </p14:xfrm>
            </p:contentPart>
          </mc:Choice>
          <mc:Fallback xmlns="">
            <p:pic>
              <p:nvPicPr>
                <p:cNvPr id="155" name="Ink 154">
                  <a:extLst>
                    <a:ext uri="{FF2B5EF4-FFF2-40B4-BE49-F238E27FC236}">
                      <a16:creationId xmlns:a16="http://schemas.microsoft.com/office/drawing/2014/main" id="{C77EFA9A-6D55-43A5-8482-1F74CF11C6DE}"/>
                    </a:ext>
                  </a:extLst>
                </p:cNvPr>
                <p:cNvPicPr/>
                <p:nvPr/>
              </p:nvPicPr>
              <p:blipFill>
                <a:blip r:embed="rId82"/>
                <a:stretch>
                  <a:fillRect/>
                </a:stretch>
              </p:blipFill>
              <p:spPr>
                <a:xfrm>
                  <a:off x="3875973" y="989107"/>
                  <a:ext cx="34560" cy="24480"/>
                </a:xfrm>
                <a:prstGeom prst="rect">
                  <a:avLst/>
                </a:prstGeom>
              </p:spPr>
            </p:pic>
          </mc:Fallback>
        </mc:AlternateContent>
      </p:grpSp>
    </p:spTree>
    <p:extLst>
      <p:ext uri="{BB962C8B-B14F-4D97-AF65-F5344CB8AC3E}">
        <p14:creationId xmlns:p14="http://schemas.microsoft.com/office/powerpoint/2010/main" val="411517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9F4767-119F-4A46-8C74-A26B02DB4DB9}"/>
              </a:ext>
            </a:extLst>
          </p:cNvPr>
          <p:cNvSpPr>
            <a:spLocks noGrp="1"/>
          </p:cNvSpPr>
          <p:nvPr>
            <p:ph type="body" idx="1"/>
          </p:nvPr>
        </p:nvSpPr>
        <p:spPr/>
        <p:txBody>
          <a:bodyPr/>
          <a:lstStyle/>
          <a:p>
            <a:r>
              <a:rPr lang="en-US" dirty="0"/>
              <a:t>Bloch Sphere</a:t>
            </a:r>
          </a:p>
        </p:txBody>
      </p:sp>
      <p:pic>
        <p:nvPicPr>
          <p:cNvPr id="3" name="Picture 2">
            <a:extLst>
              <a:ext uri="{FF2B5EF4-FFF2-40B4-BE49-F238E27FC236}">
                <a16:creationId xmlns:a16="http://schemas.microsoft.com/office/drawing/2014/main" id="{B55D56A7-14B6-42EC-B9B7-0B6FE7139861}"/>
              </a:ext>
            </a:extLst>
          </p:cNvPr>
          <p:cNvPicPr>
            <a:picLocks noChangeAspect="1"/>
          </p:cNvPicPr>
          <p:nvPr/>
        </p:nvPicPr>
        <p:blipFill>
          <a:blip r:embed="rId3"/>
          <a:stretch>
            <a:fillRect/>
          </a:stretch>
        </p:blipFill>
        <p:spPr>
          <a:xfrm>
            <a:off x="-32988" y="439500"/>
            <a:ext cx="6309687" cy="1442214"/>
          </a:xfrm>
          <a:prstGeom prst="rect">
            <a:avLst/>
          </a:prstGeom>
        </p:spPr>
      </p:pic>
      <p:pic>
        <p:nvPicPr>
          <p:cNvPr id="9" name="Picture 8">
            <a:extLst>
              <a:ext uri="{FF2B5EF4-FFF2-40B4-BE49-F238E27FC236}">
                <a16:creationId xmlns:a16="http://schemas.microsoft.com/office/drawing/2014/main" id="{FF344CC9-3229-4260-A297-9F74AC15BC56}"/>
              </a:ext>
            </a:extLst>
          </p:cNvPr>
          <p:cNvPicPr>
            <a:picLocks noChangeAspect="1"/>
          </p:cNvPicPr>
          <p:nvPr/>
        </p:nvPicPr>
        <p:blipFill rotWithShape="1">
          <a:blip r:embed="rId4">
            <a:extLst>
              <a:ext uri="{28A0092B-C50C-407E-A947-70E740481C1C}">
                <a14:useLocalDpi xmlns:a14="http://schemas.microsoft.com/office/drawing/2010/main" val="0"/>
              </a:ext>
            </a:extLst>
          </a:blip>
          <a:srcRect l="15787" r="8559"/>
          <a:stretch/>
        </p:blipFill>
        <p:spPr>
          <a:xfrm>
            <a:off x="1997292" y="2251363"/>
            <a:ext cx="2082872" cy="2566244"/>
          </a:xfrm>
          <a:prstGeom prst="rect">
            <a:avLst/>
          </a:prstGeom>
        </p:spPr>
      </p:pic>
      <mc:AlternateContent xmlns:mc="http://schemas.openxmlformats.org/markup-compatibility/2006" xmlns:p14="http://schemas.microsoft.com/office/powerpoint/2010/main">
        <mc:Choice Requires="p14">
          <p:contentPart p14:bwMode="auto" r:id="rId5">
            <p14:nvContentPartPr>
              <p14:cNvPr id="83" name="Ink 82">
                <a:extLst>
                  <a:ext uri="{FF2B5EF4-FFF2-40B4-BE49-F238E27FC236}">
                    <a16:creationId xmlns:a16="http://schemas.microsoft.com/office/drawing/2014/main" id="{CB7892A5-0BFC-4BC9-B6AD-851AC1DE4704}"/>
                  </a:ext>
                </a:extLst>
              </p14:cNvPr>
              <p14:cNvContentPartPr/>
              <p14:nvPr/>
            </p14:nvContentPartPr>
            <p14:xfrm>
              <a:off x="303693" y="2471853"/>
              <a:ext cx="3240" cy="3960"/>
            </p14:xfrm>
          </p:contentPart>
        </mc:Choice>
        <mc:Fallback xmlns="">
          <p:pic>
            <p:nvPicPr>
              <p:cNvPr id="83" name="Ink 82">
                <a:extLst>
                  <a:ext uri="{FF2B5EF4-FFF2-40B4-BE49-F238E27FC236}">
                    <a16:creationId xmlns:a16="http://schemas.microsoft.com/office/drawing/2014/main" id="{CB7892A5-0BFC-4BC9-B6AD-851AC1DE4704}"/>
                  </a:ext>
                </a:extLst>
              </p:cNvPr>
              <p:cNvPicPr/>
              <p:nvPr/>
            </p:nvPicPr>
            <p:blipFill>
              <a:blip r:embed="rId6"/>
              <a:stretch>
                <a:fillRect/>
              </a:stretch>
            </p:blipFill>
            <p:spPr>
              <a:xfrm>
                <a:off x="295053" y="2462853"/>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F3F3A88-BB17-40C9-9217-A2F79DA57A37}"/>
                  </a:ext>
                </a:extLst>
              </p14:cNvPr>
              <p14:cNvContentPartPr/>
              <p14:nvPr/>
            </p14:nvContentPartPr>
            <p14:xfrm>
              <a:off x="2797413" y="2677507"/>
              <a:ext cx="157320" cy="72360"/>
            </p14:xfrm>
          </p:contentPart>
        </mc:Choice>
        <mc:Fallback xmlns="">
          <p:pic>
            <p:nvPicPr>
              <p:cNvPr id="4" name="Ink 3">
                <a:extLst>
                  <a:ext uri="{FF2B5EF4-FFF2-40B4-BE49-F238E27FC236}">
                    <a16:creationId xmlns:a16="http://schemas.microsoft.com/office/drawing/2014/main" id="{CF3F3A88-BB17-40C9-9217-A2F79DA57A37}"/>
                  </a:ext>
                </a:extLst>
              </p:cNvPr>
              <p:cNvPicPr/>
              <p:nvPr/>
            </p:nvPicPr>
            <p:blipFill>
              <a:blip r:embed="rId8"/>
              <a:stretch>
                <a:fillRect/>
              </a:stretch>
            </p:blipFill>
            <p:spPr>
              <a:xfrm>
                <a:off x="2743773" y="2569867"/>
                <a:ext cx="2649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587759A-19B1-4189-B90D-4007E0131C11}"/>
                  </a:ext>
                </a:extLst>
              </p14:cNvPr>
              <p14:cNvContentPartPr/>
              <p14:nvPr/>
            </p14:nvContentPartPr>
            <p14:xfrm>
              <a:off x="4285293" y="2033467"/>
              <a:ext cx="20520" cy="20520"/>
            </p14:xfrm>
          </p:contentPart>
        </mc:Choice>
        <mc:Fallback xmlns="">
          <p:pic>
            <p:nvPicPr>
              <p:cNvPr id="7" name="Ink 6">
                <a:extLst>
                  <a:ext uri="{FF2B5EF4-FFF2-40B4-BE49-F238E27FC236}">
                    <a16:creationId xmlns:a16="http://schemas.microsoft.com/office/drawing/2014/main" id="{C587759A-19B1-4189-B90D-4007E0131C11}"/>
                  </a:ext>
                </a:extLst>
              </p:cNvPr>
              <p:cNvPicPr/>
              <p:nvPr/>
            </p:nvPicPr>
            <p:blipFill>
              <a:blip r:embed="rId10"/>
              <a:stretch>
                <a:fillRect/>
              </a:stretch>
            </p:blipFill>
            <p:spPr>
              <a:xfrm>
                <a:off x="4276653" y="2024827"/>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596837A8-226E-4A71-A4AF-AA5390843937}"/>
                  </a:ext>
                </a:extLst>
              </p14:cNvPr>
              <p14:cNvContentPartPr/>
              <p14:nvPr/>
            </p14:nvContentPartPr>
            <p14:xfrm>
              <a:off x="2835213" y="2677147"/>
              <a:ext cx="169560" cy="88200"/>
            </p14:xfrm>
          </p:contentPart>
        </mc:Choice>
        <mc:Fallback xmlns="">
          <p:pic>
            <p:nvPicPr>
              <p:cNvPr id="26" name="Ink 25">
                <a:extLst>
                  <a:ext uri="{FF2B5EF4-FFF2-40B4-BE49-F238E27FC236}">
                    <a16:creationId xmlns:a16="http://schemas.microsoft.com/office/drawing/2014/main" id="{596837A8-226E-4A71-A4AF-AA5390843937}"/>
                  </a:ext>
                </a:extLst>
              </p:cNvPr>
              <p:cNvPicPr/>
              <p:nvPr/>
            </p:nvPicPr>
            <p:blipFill>
              <a:blip r:embed="rId12"/>
              <a:stretch>
                <a:fillRect/>
              </a:stretch>
            </p:blipFill>
            <p:spPr>
              <a:xfrm>
                <a:off x="2826573" y="2668507"/>
                <a:ext cx="1872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B3540074-94DF-4588-A74B-CDFDCE62884F}"/>
                  </a:ext>
                </a:extLst>
              </p14:cNvPr>
              <p14:cNvContentPartPr/>
              <p14:nvPr/>
            </p14:nvContentPartPr>
            <p14:xfrm>
              <a:off x="2794533" y="4312267"/>
              <a:ext cx="125640" cy="89280"/>
            </p14:xfrm>
          </p:contentPart>
        </mc:Choice>
        <mc:Fallback xmlns="">
          <p:pic>
            <p:nvPicPr>
              <p:cNvPr id="27" name="Ink 26">
                <a:extLst>
                  <a:ext uri="{FF2B5EF4-FFF2-40B4-BE49-F238E27FC236}">
                    <a16:creationId xmlns:a16="http://schemas.microsoft.com/office/drawing/2014/main" id="{B3540074-94DF-4588-A74B-CDFDCE62884F}"/>
                  </a:ext>
                </a:extLst>
              </p:cNvPr>
              <p:cNvPicPr/>
              <p:nvPr/>
            </p:nvPicPr>
            <p:blipFill>
              <a:blip r:embed="rId14"/>
              <a:stretch>
                <a:fillRect/>
              </a:stretch>
            </p:blipFill>
            <p:spPr>
              <a:xfrm>
                <a:off x="2785893" y="4303267"/>
                <a:ext cx="143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5F9777BA-FC27-48A5-B3AE-AAD33D44EBA2}"/>
                  </a:ext>
                </a:extLst>
              </p14:cNvPr>
              <p14:cNvContentPartPr/>
              <p14:nvPr/>
            </p14:nvContentPartPr>
            <p14:xfrm>
              <a:off x="2808933" y="4346107"/>
              <a:ext cx="110160" cy="90720"/>
            </p14:xfrm>
          </p:contentPart>
        </mc:Choice>
        <mc:Fallback xmlns="">
          <p:pic>
            <p:nvPicPr>
              <p:cNvPr id="28" name="Ink 27">
                <a:extLst>
                  <a:ext uri="{FF2B5EF4-FFF2-40B4-BE49-F238E27FC236}">
                    <a16:creationId xmlns:a16="http://schemas.microsoft.com/office/drawing/2014/main" id="{5F9777BA-FC27-48A5-B3AE-AAD33D44EBA2}"/>
                  </a:ext>
                </a:extLst>
              </p:cNvPr>
              <p:cNvPicPr/>
              <p:nvPr/>
            </p:nvPicPr>
            <p:blipFill>
              <a:blip r:embed="rId16"/>
              <a:stretch>
                <a:fillRect/>
              </a:stretch>
            </p:blipFill>
            <p:spPr>
              <a:xfrm>
                <a:off x="2800293" y="4337467"/>
                <a:ext cx="127800" cy="108360"/>
              </a:xfrm>
              <a:prstGeom prst="rect">
                <a:avLst/>
              </a:prstGeom>
            </p:spPr>
          </p:pic>
        </mc:Fallback>
      </mc:AlternateContent>
      <p:grpSp>
        <p:nvGrpSpPr>
          <p:cNvPr id="74" name="Group 73">
            <a:extLst>
              <a:ext uri="{FF2B5EF4-FFF2-40B4-BE49-F238E27FC236}">
                <a16:creationId xmlns:a16="http://schemas.microsoft.com/office/drawing/2014/main" id="{3CF99918-DC27-4C33-B1AE-15DDC8071701}"/>
              </a:ext>
            </a:extLst>
          </p:cNvPr>
          <p:cNvGrpSpPr/>
          <p:nvPr/>
        </p:nvGrpSpPr>
        <p:grpSpPr>
          <a:xfrm>
            <a:off x="361653" y="4305787"/>
            <a:ext cx="2554920" cy="251280"/>
            <a:chOff x="361653" y="4305787"/>
            <a:chExt cx="2554920" cy="251280"/>
          </a:xfrm>
        </p:grpSpPr>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DC6B76A7-3610-42E2-A593-31C121CBD2B3}"/>
                    </a:ext>
                  </a:extLst>
                </p14:cNvPr>
                <p14:cNvContentPartPr/>
                <p14:nvPr/>
              </p14:nvContentPartPr>
              <p14:xfrm>
                <a:off x="1512933" y="4402627"/>
                <a:ext cx="1403640" cy="154440"/>
              </p14:xfrm>
            </p:contentPart>
          </mc:Choice>
          <mc:Fallback xmlns="">
            <p:pic>
              <p:nvPicPr>
                <p:cNvPr id="29" name="Ink 28">
                  <a:extLst>
                    <a:ext uri="{FF2B5EF4-FFF2-40B4-BE49-F238E27FC236}">
                      <a16:creationId xmlns:a16="http://schemas.microsoft.com/office/drawing/2014/main" id="{DC6B76A7-3610-42E2-A593-31C121CBD2B3}"/>
                    </a:ext>
                  </a:extLst>
                </p:cNvPr>
                <p:cNvPicPr/>
                <p:nvPr/>
              </p:nvPicPr>
              <p:blipFill>
                <a:blip r:embed="rId18"/>
                <a:stretch>
                  <a:fillRect/>
                </a:stretch>
              </p:blipFill>
              <p:spPr>
                <a:xfrm>
                  <a:off x="1503933" y="4393627"/>
                  <a:ext cx="1421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10CDD81C-1E26-4F2C-B3AE-A6BFA3F7109E}"/>
                    </a:ext>
                  </a:extLst>
                </p14:cNvPr>
                <p14:cNvContentPartPr/>
                <p14:nvPr/>
              </p14:nvContentPartPr>
              <p14:xfrm>
                <a:off x="442653" y="4305787"/>
                <a:ext cx="231480" cy="224640"/>
              </p14:xfrm>
            </p:contentPart>
          </mc:Choice>
          <mc:Fallback xmlns="">
            <p:pic>
              <p:nvPicPr>
                <p:cNvPr id="30" name="Ink 29">
                  <a:extLst>
                    <a:ext uri="{FF2B5EF4-FFF2-40B4-BE49-F238E27FC236}">
                      <a16:creationId xmlns:a16="http://schemas.microsoft.com/office/drawing/2014/main" id="{10CDD81C-1E26-4F2C-B3AE-A6BFA3F7109E}"/>
                    </a:ext>
                  </a:extLst>
                </p:cNvPr>
                <p:cNvPicPr/>
                <p:nvPr/>
              </p:nvPicPr>
              <p:blipFill>
                <a:blip r:embed="rId20"/>
                <a:stretch>
                  <a:fillRect/>
                </a:stretch>
              </p:blipFill>
              <p:spPr>
                <a:xfrm>
                  <a:off x="433653" y="4297147"/>
                  <a:ext cx="249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A7525605-460F-45C0-A236-FD47CEF1AA86}"/>
                    </a:ext>
                  </a:extLst>
                </p14:cNvPr>
                <p14:cNvContentPartPr/>
                <p14:nvPr/>
              </p14:nvContentPartPr>
              <p14:xfrm>
                <a:off x="361653" y="4426027"/>
                <a:ext cx="366840" cy="32040"/>
              </p14:xfrm>
            </p:contentPart>
          </mc:Choice>
          <mc:Fallback xmlns="">
            <p:pic>
              <p:nvPicPr>
                <p:cNvPr id="31" name="Ink 30">
                  <a:extLst>
                    <a:ext uri="{FF2B5EF4-FFF2-40B4-BE49-F238E27FC236}">
                      <a16:creationId xmlns:a16="http://schemas.microsoft.com/office/drawing/2014/main" id="{A7525605-460F-45C0-A236-FD47CEF1AA86}"/>
                    </a:ext>
                  </a:extLst>
                </p:cNvPr>
                <p:cNvPicPr/>
                <p:nvPr/>
              </p:nvPicPr>
              <p:blipFill>
                <a:blip r:embed="rId22"/>
                <a:stretch>
                  <a:fillRect/>
                </a:stretch>
              </p:blipFill>
              <p:spPr>
                <a:xfrm>
                  <a:off x="353013" y="4417027"/>
                  <a:ext cx="384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4" name="Ink 63">
                  <a:extLst>
                    <a:ext uri="{FF2B5EF4-FFF2-40B4-BE49-F238E27FC236}">
                      <a16:creationId xmlns:a16="http://schemas.microsoft.com/office/drawing/2014/main" id="{893E8A7C-8706-4407-92C0-80DD2455C9DA}"/>
                    </a:ext>
                  </a:extLst>
                </p14:cNvPr>
                <p14:cNvContentPartPr/>
                <p14:nvPr/>
              </p14:nvContentPartPr>
              <p14:xfrm>
                <a:off x="869613" y="4428547"/>
                <a:ext cx="183960" cy="8640"/>
              </p14:xfrm>
            </p:contentPart>
          </mc:Choice>
          <mc:Fallback xmlns="">
            <p:pic>
              <p:nvPicPr>
                <p:cNvPr id="64" name="Ink 63">
                  <a:extLst>
                    <a:ext uri="{FF2B5EF4-FFF2-40B4-BE49-F238E27FC236}">
                      <a16:creationId xmlns:a16="http://schemas.microsoft.com/office/drawing/2014/main" id="{893E8A7C-8706-4407-92C0-80DD2455C9DA}"/>
                    </a:ext>
                  </a:extLst>
                </p:cNvPr>
                <p:cNvPicPr/>
                <p:nvPr/>
              </p:nvPicPr>
              <p:blipFill>
                <a:blip r:embed="rId24"/>
                <a:stretch>
                  <a:fillRect/>
                </a:stretch>
              </p:blipFill>
              <p:spPr>
                <a:xfrm>
                  <a:off x="860973" y="4419907"/>
                  <a:ext cx="20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Ink 64">
                  <a:extLst>
                    <a:ext uri="{FF2B5EF4-FFF2-40B4-BE49-F238E27FC236}">
                      <a16:creationId xmlns:a16="http://schemas.microsoft.com/office/drawing/2014/main" id="{AAAF94C7-00EE-4F9B-BE47-DEF255ADEB14}"/>
                    </a:ext>
                  </a:extLst>
                </p14:cNvPr>
                <p14:cNvContentPartPr/>
                <p14:nvPr/>
              </p14:nvContentPartPr>
              <p14:xfrm>
                <a:off x="878973" y="4479667"/>
                <a:ext cx="154440" cy="15480"/>
              </p14:xfrm>
            </p:contentPart>
          </mc:Choice>
          <mc:Fallback xmlns="">
            <p:pic>
              <p:nvPicPr>
                <p:cNvPr id="65" name="Ink 64">
                  <a:extLst>
                    <a:ext uri="{FF2B5EF4-FFF2-40B4-BE49-F238E27FC236}">
                      <a16:creationId xmlns:a16="http://schemas.microsoft.com/office/drawing/2014/main" id="{AAAF94C7-00EE-4F9B-BE47-DEF255ADEB14}"/>
                    </a:ext>
                  </a:extLst>
                </p:cNvPr>
                <p:cNvPicPr/>
                <p:nvPr/>
              </p:nvPicPr>
              <p:blipFill>
                <a:blip r:embed="rId26"/>
                <a:stretch>
                  <a:fillRect/>
                </a:stretch>
              </p:blipFill>
              <p:spPr>
                <a:xfrm>
                  <a:off x="869973" y="4470667"/>
                  <a:ext cx="172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CB7E551B-D0F9-4FBC-B6A1-B410B10FF864}"/>
                    </a:ext>
                  </a:extLst>
                </p14:cNvPr>
                <p14:cNvContentPartPr/>
                <p14:nvPr/>
              </p14:nvContentPartPr>
              <p14:xfrm>
                <a:off x="1228893" y="4332427"/>
                <a:ext cx="232200" cy="194040"/>
              </p14:xfrm>
            </p:contentPart>
          </mc:Choice>
          <mc:Fallback xmlns="">
            <p:pic>
              <p:nvPicPr>
                <p:cNvPr id="66" name="Ink 65">
                  <a:extLst>
                    <a:ext uri="{FF2B5EF4-FFF2-40B4-BE49-F238E27FC236}">
                      <a16:creationId xmlns:a16="http://schemas.microsoft.com/office/drawing/2014/main" id="{CB7E551B-D0F9-4FBC-B6A1-B410B10FF864}"/>
                    </a:ext>
                  </a:extLst>
                </p:cNvPr>
                <p:cNvPicPr/>
                <p:nvPr/>
              </p:nvPicPr>
              <p:blipFill>
                <a:blip r:embed="rId28"/>
                <a:stretch>
                  <a:fillRect/>
                </a:stretch>
              </p:blipFill>
              <p:spPr>
                <a:xfrm>
                  <a:off x="1219893" y="4323787"/>
                  <a:ext cx="249840" cy="211680"/>
                </a:xfrm>
                <a:prstGeom prst="rect">
                  <a:avLst/>
                </a:prstGeom>
              </p:spPr>
            </p:pic>
          </mc:Fallback>
        </mc:AlternateContent>
      </p:grpSp>
      <p:grpSp>
        <p:nvGrpSpPr>
          <p:cNvPr id="73" name="Group 72">
            <a:extLst>
              <a:ext uri="{FF2B5EF4-FFF2-40B4-BE49-F238E27FC236}">
                <a16:creationId xmlns:a16="http://schemas.microsoft.com/office/drawing/2014/main" id="{4AB894E8-A64C-4F3F-9C48-214CD597B9E0}"/>
              </a:ext>
            </a:extLst>
          </p:cNvPr>
          <p:cNvGrpSpPr/>
          <p:nvPr/>
        </p:nvGrpSpPr>
        <p:grpSpPr>
          <a:xfrm>
            <a:off x="485493" y="2620987"/>
            <a:ext cx="2495520" cy="200160"/>
            <a:chOff x="485493" y="2620987"/>
            <a:chExt cx="2495520" cy="200160"/>
          </a:xfrm>
        </p:grpSpPr>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0C633D11-15D8-4D4F-9DF2-88D73D1682D8}"/>
                    </a:ext>
                  </a:extLst>
                </p14:cNvPr>
                <p14:cNvContentPartPr/>
                <p14:nvPr/>
              </p14:nvContentPartPr>
              <p14:xfrm>
                <a:off x="1511493" y="2681827"/>
                <a:ext cx="1469520" cy="125640"/>
              </p14:xfrm>
            </p:contentPart>
          </mc:Choice>
          <mc:Fallback xmlns="">
            <p:pic>
              <p:nvPicPr>
                <p:cNvPr id="67" name="Ink 66">
                  <a:extLst>
                    <a:ext uri="{FF2B5EF4-FFF2-40B4-BE49-F238E27FC236}">
                      <a16:creationId xmlns:a16="http://schemas.microsoft.com/office/drawing/2014/main" id="{0C633D11-15D8-4D4F-9DF2-88D73D1682D8}"/>
                    </a:ext>
                  </a:extLst>
                </p:cNvPr>
                <p:cNvPicPr/>
                <p:nvPr/>
              </p:nvPicPr>
              <p:blipFill>
                <a:blip r:embed="rId30"/>
                <a:stretch>
                  <a:fillRect/>
                </a:stretch>
              </p:blipFill>
              <p:spPr>
                <a:xfrm>
                  <a:off x="1502853" y="2672827"/>
                  <a:ext cx="1487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A67944F2-EB67-419E-B604-0F9B14C467D4}"/>
                    </a:ext>
                  </a:extLst>
                </p14:cNvPr>
                <p14:cNvContentPartPr/>
                <p14:nvPr/>
              </p14:nvContentPartPr>
              <p14:xfrm>
                <a:off x="485493" y="2620987"/>
                <a:ext cx="246240" cy="167040"/>
              </p14:xfrm>
            </p:contentPart>
          </mc:Choice>
          <mc:Fallback xmlns="">
            <p:pic>
              <p:nvPicPr>
                <p:cNvPr id="68" name="Ink 67">
                  <a:extLst>
                    <a:ext uri="{FF2B5EF4-FFF2-40B4-BE49-F238E27FC236}">
                      <a16:creationId xmlns:a16="http://schemas.microsoft.com/office/drawing/2014/main" id="{A67944F2-EB67-419E-B604-0F9B14C467D4}"/>
                    </a:ext>
                  </a:extLst>
                </p:cNvPr>
                <p:cNvPicPr/>
                <p:nvPr/>
              </p:nvPicPr>
              <p:blipFill>
                <a:blip r:embed="rId32"/>
                <a:stretch>
                  <a:fillRect/>
                </a:stretch>
              </p:blipFill>
              <p:spPr>
                <a:xfrm>
                  <a:off x="476493" y="2612347"/>
                  <a:ext cx="263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2331744A-440A-4681-9065-B6E9D7C6685A}"/>
                    </a:ext>
                  </a:extLst>
                </p14:cNvPr>
                <p14:cNvContentPartPr/>
                <p14:nvPr/>
              </p14:nvContentPartPr>
              <p14:xfrm>
                <a:off x="514653" y="2714227"/>
                <a:ext cx="280800" cy="10080"/>
              </p14:xfrm>
            </p:contentPart>
          </mc:Choice>
          <mc:Fallback xmlns="">
            <p:pic>
              <p:nvPicPr>
                <p:cNvPr id="69" name="Ink 68">
                  <a:extLst>
                    <a:ext uri="{FF2B5EF4-FFF2-40B4-BE49-F238E27FC236}">
                      <a16:creationId xmlns:a16="http://schemas.microsoft.com/office/drawing/2014/main" id="{2331744A-440A-4681-9065-B6E9D7C6685A}"/>
                    </a:ext>
                  </a:extLst>
                </p:cNvPr>
                <p:cNvPicPr/>
                <p:nvPr/>
              </p:nvPicPr>
              <p:blipFill>
                <a:blip r:embed="rId34"/>
                <a:stretch>
                  <a:fillRect/>
                </a:stretch>
              </p:blipFill>
              <p:spPr>
                <a:xfrm>
                  <a:off x="506013" y="2705227"/>
                  <a:ext cx="298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0" name="Ink 69">
                  <a:extLst>
                    <a:ext uri="{FF2B5EF4-FFF2-40B4-BE49-F238E27FC236}">
                      <a16:creationId xmlns:a16="http://schemas.microsoft.com/office/drawing/2014/main" id="{BA564060-2CCF-407E-BDDC-C0900C628DF4}"/>
                    </a:ext>
                  </a:extLst>
                </p14:cNvPr>
                <p14:cNvContentPartPr/>
                <p14:nvPr/>
              </p14:nvContentPartPr>
              <p14:xfrm>
                <a:off x="971493" y="2717107"/>
                <a:ext cx="145800" cy="10080"/>
              </p14:xfrm>
            </p:contentPart>
          </mc:Choice>
          <mc:Fallback xmlns="">
            <p:pic>
              <p:nvPicPr>
                <p:cNvPr id="70" name="Ink 69">
                  <a:extLst>
                    <a:ext uri="{FF2B5EF4-FFF2-40B4-BE49-F238E27FC236}">
                      <a16:creationId xmlns:a16="http://schemas.microsoft.com/office/drawing/2014/main" id="{BA564060-2CCF-407E-BDDC-C0900C628DF4}"/>
                    </a:ext>
                  </a:extLst>
                </p:cNvPr>
                <p:cNvPicPr/>
                <p:nvPr/>
              </p:nvPicPr>
              <p:blipFill>
                <a:blip r:embed="rId36"/>
                <a:stretch>
                  <a:fillRect/>
                </a:stretch>
              </p:blipFill>
              <p:spPr>
                <a:xfrm>
                  <a:off x="962853" y="2708107"/>
                  <a:ext cx="163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1" name="Ink 70">
                  <a:extLst>
                    <a:ext uri="{FF2B5EF4-FFF2-40B4-BE49-F238E27FC236}">
                      <a16:creationId xmlns:a16="http://schemas.microsoft.com/office/drawing/2014/main" id="{A56340EE-F3D4-4CAD-95D0-42CC846B4829}"/>
                    </a:ext>
                  </a:extLst>
                </p14:cNvPr>
                <p14:cNvContentPartPr/>
                <p14:nvPr/>
              </p14:nvContentPartPr>
              <p14:xfrm>
                <a:off x="939453" y="2764267"/>
                <a:ext cx="123480" cy="29160"/>
              </p14:xfrm>
            </p:contentPart>
          </mc:Choice>
          <mc:Fallback xmlns="">
            <p:pic>
              <p:nvPicPr>
                <p:cNvPr id="71" name="Ink 70">
                  <a:extLst>
                    <a:ext uri="{FF2B5EF4-FFF2-40B4-BE49-F238E27FC236}">
                      <a16:creationId xmlns:a16="http://schemas.microsoft.com/office/drawing/2014/main" id="{A56340EE-F3D4-4CAD-95D0-42CC846B4829}"/>
                    </a:ext>
                  </a:extLst>
                </p:cNvPr>
                <p:cNvPicPr/>
                <p:nvPr/>
              </p:nvPicPr>
              <p:blipFill>
                <a:blip r:embed="rId38"/>
                <a:stretch>
                  <a:fillRect/>
                </a:stretch>
              </p:blipFill>
              <p:spPr>
                <a:xfrm>
                  <a:off x="930453" y="2755267"/>
                  <a:ext cx="141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2" name="Ink 71">
                  <a:extLst>
                    <a:ext uri="{FF2B5EF4-FFF2-40B4-BE49-F238E27FC236}">
                      <a16:creationId xmlns:a16="http://schemas.microsoft.com/office/drawing/2014/main" id="{B06E6F4C-1C3F-4112-9CA3-7424B70B8644}"/>
                    </a:ext>
                  </a:extLst>
                </p14:cNvPr>
                <p14:cNvContentPartPr/>
                <p14:nvPr/>
              </p14:nvContentPartPr>
              <p14:xfrm>
                <a:off x="1250853" y="2659507"/>
                <a:ext cx="232200" cy="161640"/>
              </p14:xfrm>
            </p:contentPart>
          </mc:Choice>
          <mc:Fallback xmlns="">
            <p:pic>
              <p:nvPicPr>
                <p:cNvPr id="72" name="Ink 71">
                  <a:extLst>
                    <a:ext uri="{FF2B5EF4-FFF2-40B4-BE49-F238E27FC236}">
                      <a16:creationId xmlns:a16="http://schemas.microsoft.com/office/drawing/2014/main" id="{B06E6F4C-1C3F-4112-9CA3-7424B70B8644}"/>
                    </a:ext>
                  </a:extLst>
                </p:cNvPr>
                <p:cNvPicPr/>
                <p:nvPr/>
              </p:nvPicPr>
              <p:blipFill>
                <a:blip r:embed="rId40"/>
                <a:stretch>
                  <a:fillRect/>
                </a:stretch>
              </p:blipFill>
              <p:spPr>
                <a:xfrm>
                  <a:off x="1241853" y="2650507"/>
                  <a:ext cx="249840" cy="179280"/>
                </a:xfrm>
                <a:prstGeom prst="rect">
                  <a:avLst/>
                </a:prstGeom>
              </p:spPr>
            </p:pic>
          </mc:Fallback>
        </mc:AlternateContent>
      </p:grpSp>
      <p:grpSp>
        <p:nvGrpSpPr>
          <p:cNvPr id="140" name="Group 139">
            <a:extLst>
              <a:ext uri="{FF2B5EF4-FFF2-40B4-BE49-F238E27FC236}">
                <a16:creationId xmlns:a16="http://schemas.microsoft.com/office/drawing/2014/main" id="{0338B64E-717C-499A-B02E-8486BD650049}"/>
              </a:ext>
            </a:extLst>
          </p:cNvPr>
          <p:cNvGrpSpPr/>
          <p:nvPr/>
        </p:nvGrpSpPr>
        <p:grpSpPr>
          <a:xfrm>
            <a:off x="3525693" y="2005747"/>
            <a:ext cx="2132640" cy="708480"/>
            <a:chOff x="3525693" y="2005747"/>
            <a:chExt cx="2132640" cy="708480"/>
          </a:xfrm>
        </p:grpSpPr>
        <mc:AlternateContent xmlns:mc="http://schemas.openxmlformats.org/markup-compatibility/2006" xmlns:p14="http://schemas.microsoft.com/office/powerpoint/2010/main">
          <mc:Choice Requires="p14">
            <p:contentPart p14:bwMode="auto" r:id="rId41">
              <p14:nvContentPartPr>
                <p14:cNvPr id="129" name="Ink 128">
                  <a:extLst>
                    <a:ext uri="{FF2B5EF4-FFF2-40B4-BE49-F238E27FC236}">
                      <a16:creationId xmlns:a16="http://schemas.microsoft.com/office/drawing/2014/main" id="{DE000A77-3F3E-4339-8B4F-F0655D056044}"/>
                    </a:ext>
                  </a:extLst>
                </p14:cNvPr>
                <p14:cNvContentPartPr/>
                <p14:nvPr/>
              </p14:nvContentPartPr>
              <p14:xfrm>
                <a:off x="3525693" y="2032387"/>
                <a:ext cx="219960" cy="151560"/>
              </p14:xfrm>
            </p:contentPart>
          </mc:Choice>
          <mc:Fallback xmlns="">
            <p:pic>
              <p:nvPicPr>
                <p:cNvPr id="129" name="Ink 128">
                  <a:extLst>
                    <a:ext uri="{FF2B5EF4-FFF2-40B4-BE49-F238E27FC236}">
                      <a16:creationId xmlns:a16="http://schemas.microsoft.com/office/drawing/2014/main" id="{DE000A77-3F3E-4339-8B4F-F0655D056044}"/>
                    </a:ext>
                  </a:extLst>
                </p:cNvPr>
                <p:cNvPicPr/>
                <p:nvPr/>
              </p:nvPicPr>
              <p:blipFill>
                <a:blip r:embed="rId42"/>
                <a:stretch>
                  <a:fillRect/>
                </a:stretch>
              </p:blipFill>
              <p:spPr>
                <a:xfrm>
                  <a:off x="3516693" y="2023747"/>
                  <a:ext cx="237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0" name="Ink 129">
                  <a:extLst>
                    <a:ext uri="{FF2B5EF4-FFF2-40B4-BE49-F238E27FC236}">
                      <a16:creationId xmlns:a16="http://schemas.microsoft.com/office/drawing/2014/main" id="{EFA70642-8898-4019-A406-77D021C43371}"/>
                    </a:ext>
                  </a:extLst>
                </p14:cNvPr>
                <p14:cNvContentPartPr/>
                <p14:nvPr/>
              </p14:nvContentPartPr>
              <p14:xfrm>
                <a:off x="3738093" y="2043187"/>
                <a:ext cx="147240" cy="121320"/>
              </p14:xfrm>
            </p:contentPart>
          </mc:Choice>
          <mc:Fallback xmlns="">
            <p:pic>
              <p:nvPicPr>
                <p:cNvPr id="130" name="Ink 129">
                  <a:extLst>
                    <a:ext uri="{FF2B5EF4-FFF2-40B4-BE49-F238E27FC236}">
                      <a16:creationId xmlns:a16="http://schemas.microsoft.com/office/drawing/2014/main" id="{EFA70642-8898-4019-A406-77D021C43371}"/>
                    </a:ext>
                  </a:extLst>
                </p:cNvPr>
                <p:cNvPicPr/>
                <p:nvPr/>
              </p:nvPicPr>
              <p:blipFill>
                <a:blip r:embed="rId44"/>
                <a:stretch>
                  <a:fillRect/>
                </a:stretch>
              </p:blipFill>
              <p:spPr>
                <a:xfrm>
                  <a:off x="3729453" y="2034547"/>
                  <a:ext cx="1648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1" name="Ink 130">
                  <a:extLst>
                    <a:ext uri="{FF2B5EF4-FFF2-40B4-BE49-F238E27FC236}">
                      <a16:creationId xmlns:a16="http://schemas.microsoft.com/office/drawing/2014/main" id="{41FEB94A-8E7D-474A-AB24-5C641934F6ED}"/>
                    </a:ext>
                  </a:extLst>
                </p14:cNvPr>
                <p14:cNvContentPartPr/>
                <p14:nvPr/>
              </p14:nvContentPartPr>
              <p14:xfrm>
                <a:off x="3967773" y="2018347"/>
                <a:ext cx="87120" cy="159480"/>
              </p14:xfrm>
            </p:contentPart>
          </mc:Choice>
          <mc:Fallback xmlns="">
            <p:pic>
              <p:nvPicPr>
                <p:cNvPr id="131" name="Ink 130">
                  <a:extLst>
                    <a:ext uri="{FF2B5EF4-FFF2-40B4-BE49-F238E27FC236}">
                      <a16:creationId xmlns:a16="http://schemas.microsoft.com/office/drawing/2014/main" id="{41FEB94A-8E7D-474A-AB24-5C641934F6ED}"/>
                    </a:ext>
                  </a:extLst>
                </p:cNvPr>
                <p:cNvPicPr/>
                <p:nvPr/>
              </p:nvPicPr>
              <p:blipFill>
                <a:blip r:embed="rId46"/>
                <a:stretch>
                  <a:fillRect/>
                </a:stretch>
              </p:blipFill>
              <p:spPr>
                <a:xfrm>
                  <a:off x="3959133" y="2009347"/>
                  <a:ext cx="1047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2" name="Ink 131">
                  <a:extLst>
                    <a:ext uri="{FF2B5EF4-FFF2-40B4-BE49-F238E27FC236}">
                      <a16:creationId xmlns:a16="http://schemas.microsoft.com/office/drawing/2014/main" id="{5AA2A901-5350-40FA-8954-603D8EC3EABF}"/>
                    </a:ext>
                  </a:extLst>
                </p14:cNvPr>
                <p14:cNvContentPartPr/>
                <p14:nvPr/>
              </p14:nvContentPartPr>
              <p14:xfrm>
                <a:off x="4164333" y="2005747"/>
                <a:ext cx="266040" cy="154440"/>
              </p14:xfrm>
            </p:contentPart>
          </mc:Choice>
          <mc:Fallback xmlns="">
            <p:pic>
              <p:nvPicPr>
                <p:cNvPr id="132" name="Ink 131">
                  <a:extLst>
                    <a:ext uri="{FF2B5EF4-FFF2-40B4-BE49-F238E27FC236}">
                      <a16:creationId xmlns:a16="http://schemas.microsoft.com/office/drawing/2014/main" id="{5AA2A901-5350-40FA-8954-603D8EC3EABF}"/>
                    </a:ext>
                  </a:extLst>
                </p:cNvPr>
                <p:cNvPicPr/>
                <p:nvPr/>
              </p:nvPicPr>
              <p:blipFill>
                <a:blip r:embed="rId48"/>
                <a:stretch>
                  <a:fillRect/>
                </a:stretch>
              </p:blipFill>
              <p:spPr>
                <a:xfrm>
                  <a:off x="4155333" y="1996747"/>
                  <a:ext cx="283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3" name="Ink 132">
                  <a:extLst>
                    <a:ext uri="{FF2B5EF4-FFF2-40B4-BE49-F238E27FC236}">
                      <a16:creationId xmlns:a16="http://schemas.microsoft.com/office/drawing/2014/main" id="{04711362-4764-477C-BA21-4A9E4140FD7E}"/>
                    </a:ext>
                  </a:extLst>
                </p14:cNvPr>
                <p14:cNvContentPartPr/>
                <p14:nvPr/>
              </p14:nvContentPartPr>
              <p14:xfrm>
                <a:off x="4187013" y="2073067"/>
                <a:ext cx="246960" cy="11880"/>
              </p14:xfrm>
            </p:contentPart>
          </mc:Choice>
          <mc:Fallback xmlns="">
            <p:pic>
              <p:nvPicPr>
                <p:cNvPr id="133" name="Ink 132">
                  <a:extLst>
                    <a:ext uri="{FF2B5EF4-FFF2-40B4-BE49-F238E27FC236}">
                      <a16:creationId xmlns:a16="http://schemas.microsoft.com/office/drawing/2014/main" id="{04711362-4764-477C-BA21-4A9E4140FD7E}"/>
                    </a:ext>
                  </a:extLst>
                </p:cNvPr>
                <p:cNvPicPr/>
                <p:nvPr/>
              </p:nvPicPr>
              <p:blipFill>
                <a:blip r:embed="rId50"/>
                <a:stretch>
                  <a:fillRect/>
                </a:stretch>
              </p:blipFill>
              <p:spPr>
                <a:xfrm>
                  <a:off x="4178373" y="2064427"/>
                  <a:ext cx="264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4" name="Ink 133">
                  <a:extLst>
                    <a:ext uri="{FF2B5EF4-FFF2-40B4-BE49-F238E27FC236}">
                      <a16:creationId xmlns:a16="http://schemas.microsoft.com/office/drawing/2014/main" id="{5A84FBFE-DD73-4B05-A041-D0F1AE8FB330}"/>
                    </a:ext>
                  </a:extLst>
                </p14:cNvPr>
                <p14:cNvContentPartPr/>
                <p14:nvPr/>
              </p14:nvContentPartPr>
              <p14:xfrm>
                <a:off x="4163613" y="2211307"/>
                <a:ext cx="312840" cy="55800"/>
              </p14:xfrm>
            </p:contentPart>
          </mc:Choice>
          <mc:Fallback xmlns="">
            <p:pic>
              <p:nvPicPr>
                <p:cNvPr id="134" name="Ink 133">
                  <a:extLst>
                    <a:ext uri="{FF2B5EF4-FFF2-40B4-BE49-F238E27FC236}">
                      <a16:creationId xmlns:a16="http://schemas.microsoft.com/office/drawing/2014/main" id="{5A84FBFE-DD73-4B05-A041-D0F1AE8FB330}"/>
                    </a:ext>
                  </a:extLst>
                </p:cNvPr>
                <p:cNvPicPr/>
                <p:nvPr/>
              </p:nvPicPr>
              <p:blipFill>
                <a:blip r:embed="rId52"/>
                <a:stretch>
                  <a:fillRect/>
                </a:stretch>
              </p:blipFill>
              <p:spPr>
                <a:xfrm>
                  <a:off x="4154973" y="2202307"/>
                  <a:ext cx="330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5" name="Ink 134">
                  <a:extLst>
                    <a:ext uri="{FF2B5EF4-FFF2-40B4-BE49-F238E27FC236}">
                      <a16:creationId xmlns:a16="http://schemas.microsoft.com/office/drawing/2014/main" id="{8550C688-EACB-4FB3-AAB0-672D77491B5C}"/>
                    </a:ext>
                  </a:extLst>
                </p14:cNvPr>
                <p14:cNvContentPartPr/>
                <p14:nvPr/>
              </p14:nvContentPartPr>
              <p14:xfrm>
                <a:off x="4302933" y="2367547"/>
                <a:ext cx="232560" cy="207720"/>
              </p14:xfrm>
            </p:contentPart>
          </mc:Choice>
          <mc:Fallback xmlns="">
            <p:pic>
              <p:nvPicPr>
                <p:cNvPr id="135" name="Ink 134">
                  <a:extLst>
                    <a:ext uri="{FF2B5EF4-FFF2-40B4-BE49-F238E27FC236}">
                      <a16:creationId xmlns:a16="http://schemas.microsoft.com/office/drawing/2014/main" id="{8550C688-EACB-4FB3-AAB0-672D77491B5C}"/>
                    </a:ext>
                  </a:extLst>
                </p:cNvPr>
                <p:cNvPicPr/>
                <p:nvPr/>
              </p:nvPicPr>
              <p:blipFill>
                <a:blip r:embed="rId54"/>
                <a:stretch>
                  <a:fillRect/>
                </a:stretch>
              </p:blipFill>
              <p:spPr>
                <a:xfrm>
                  <a:off x="4293933" y="2358547"/>
                  <a:ext cx="250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6" name="Ink 135">
                  <a:extLst>
                    <a:ext uri="{FF2B5EF4-FFF2-40B4-BE49-F238E27FC236}">
                      <a16:creationId xmlns:a16="http://schemas.microsoft.com/office/drawing/2014/main" id="{B34F66CA-319B-46B0-99AC-3C77C28D67A7}"/>
                    </a:ext>
                  </a:extLst>
                </p14:cNvPr>
                <p14:cNvContentPartPr/>
                <p14:nvPr/>
              </p14:nvContentPartPr>
              <p14:xfrm>
                <a:off x="4621893" y="2033467"/>
                <a:ext cx="367920" cy="516960"/>
              </p14:xfrm>
            </p:contentPart>
          </mc:Choice>
          <mc:Fallback xmlns="">
            <p:pic>
              <p:nvPicPr>
                <p:cNvPr id="136" name="Ink 135">
                  <a:extLst>
                    <a:ext uri="{FF2B5EF4-FFF2-40B4-BE49-F238E27FC236}">
                      <a16:creationId xmlns:a16="http://schemas.microsoft.com/office/drawing/2014/main" id="{B34F66CA-319B-46B0-99AC-3C77C28D67A7}"/>
                    </a:ext>
                  </a:extLst>
                </p:cNvPr>
                <p:cNvPicPr/>
                <p:nvPr/>
              </p:nvPicPr>
              <p:blipFill>
                <a:blip r:embed="rId56"/>
                <a:stretch>
                  <a:fillRect/>
                </a:stretch>
              </p:blipFill>
              <p:spPr>
                <a:xfrm>
                  <a:off x="4613253" y="2024827"/>
                  <a:ext cx="38556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7" name="Ink 136">
                  <a:extLst>
                    <a:ext uri="{FF2B5EF4-FFF2-40B4-BE49-F238E27FC236}">
                      <a16:creationId xmlns:a16="http://schemas.microsoft.com/office/drawing/2014/main" id="{8B00B6F7-E732-4FAC-BCFF-57B19D3AAB13}"/>
                    </a:ext>
                  </a:extLst>
                </p14:cNvPr>
                <p14:cNvContentPartPr/>
                <p14:nvPr/>
              </p14:nvContentPartPr>
              <p14:xfrm>
                <a:off x="5173773" y="2066227"/>
                <a:ext cx="46800" cy="174960"/>
              </p14:xfrm>
            </p:contentPart>
          </mc:Choice>
          <mc:Fallback xmlns="">
            <p:pic>
              <p:nvPicPr>
                <p:cNvPr id="137" name="Ink 136">
                  <a:extLst>
                    <a:ext uri="{FF2B5EF4-FFF2-40B4-BE49-F238E27FC236}">
                      <a16:creationId xmlns:a16="http://schemas.microsoft.com/office/drawing/2014/main" id="{8B00B6F7-E732-4FAC-BCFF-57B19D3AAB13}"/>
                    </a:ext>
                  </a:extLst>
                </p:cNvPr>
                <p:cNvPicPr/>
                <p:nvPr/>
              </p:nvPicPr>
              <p:blipFill>
                <a:blip r:embed="rId58"/>
                <a:stretch>
                  <a:fillRect/>
                </a:stretch>
              </p:blipFill>
              <p:spPr>
                <a:xfrm>
                  <a:off x="5164773" y="2057227"/>
                  <a:ext cx="64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8" name="Ink 137">
                  <a:extLst>
                    <a:ext uri="{FF2B5EF4-FFF2-40B4-BE49-F238E27FC236}">
                      <a16:creationId xmlns:a16="http://schemas.microsoft.com/office/drawing/2014/main" id="{9FF78D2F-E3D0-4418-AF62-884372A99740}"/>
                    </a:ext>
                  </a:extLst>
                </p14:cNvPr>
                <p14:cNvContentPartPr/>
                <p14:nvPr/>
              </p14:nvContentPartPr>
              <p14:xfrm>
                <a:off x="5073333" y="2287987"/>
                <a:ext cx="191880" cy="228240"/>
              </p14:xfrm>
            </p:contentPart>
          </mc:Choice>
          <mc:Fallback xmlns="">
            <p:pic>
              <p:nvPicPr>
                <p:cNvPr id="138" name="Ink 137">
                  <a:extLst>
                    <a:ext uri="{FF2B5EF4-FFF2-40B4-BE49-F238E27FC236}">
                      <a16:creationId xmlns:a16="http://schemas.microsoft.com/office/drawing/2014/main" id="{9FF78D2F-E3D0-4418-AF62-884372A99740}"/>
                    </a:ext>
                  </a:extLst>
                </p:cNvPr>
                <p:cNvPicPr/>
                <p:nvPr/>
              </p:nvPicPr>
              <p:blipFill>
                <a:blip r:embed="rId60"/>
                <a:stretch>
                  <a:fillRect/>
                </a:stretch>
              </p:blipFill>
              <p:spPr>
                <a:xfrm>
                  <a:off x="5064333" y="2279347"/>
                  <a:ext cx="209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9" name="Ink 138">
                  <a:extLst>
                    <a:ext uri="{FF2B5EF4-FFF2-40B4-BE49-F238E27FC236}">
                      <a16:creationId xmlns:a16="http://schemas.microsoft.com/office/drawing/2014/main" id="{024489E6-56A5-440E-A12E-A698D7C27181}"/>
                    </a:ext>
                  </a:extLst>
                </p14:cNvPr>
                <p14:cNvContentPartPr/>
                <p14:nvPr/>
              </p14:nvContentPartPr>
              <p14:xfrm>
                <a:off x="5384733" y="2012587"/>
                <a:ext cx="273600" cy="701640"/>
              </p14:xfrm>
            </p:contentPart>
          </mc:Choice>
          <mc:Fallback xmlns="">
            <p:pic>
              <p:nvPicPr>
                <p:cNvPr id="139" name="Ink 138">
                  <a:extLst>
                    <a:ext uri="{FF2B5EF4-FFF2-40B4-BE49-F238E27FC236}">
                      <a16:creationId xmlns:a16="http://schemas.microsoft.com/office/drawing/2014/main" id="{024489E6-56A5-440E-A12E-A698D7C27181}"/>
                    </a:ext>
                  </a:extLst>
                </p:cNvPr>
                <p:cNvPicPr/>
                <p:nvPr/>
              </p:nvPicPr>
              <p:blipFill>
                <a:blip r:embed="rId62"/>
                <a:stretch>
                  <a:fillRect/>
                </a:stretch>
              </p:blipFill>
              <p:spPr>
                <a:xfrm>
                  <a:off x="5376093" y="2003587"/>
                  <a:ext cx="291240" cy="719280"/>
                </a:xfrm>
                <a:prstGeom prst="rect">
                  <a:avLst/>
                </a:prstGeom>
              </p:spPr>
            </p:pic>
          </mc:Fallback>
        </mc:AlternateContent>
      </p:grpSp>
      <p:grpSp>
        <p:nvGrpSpPr>
          <p:cNvPr id="159" name="Group 158">
            <a:extLst>
              <a:ext uri="{FF2B5EF4-FFF2-40B4-BE49-F238E27FC236}">
                <a16:creationId xmlns:a16="http://schemas.microsoft.com/office/drawing/2014/main" id="{6B62D52E-24F1-4662-8F55-C87964C1A252}"/>
              </a:ext>
            </a:extLst>
          </p:cNvPr>
          <p:cNvGrpSpPr/>
          <p:nvPr/>
        </p:nvGrpSpPr>
        <p:grpSpPr>
          <a:xfrm>
            <a:off x="3987933" y="3055507"/>
            <a:ext cx="2726280" cy="893520"/>
            <a:chOff x="3987933" y="3055507"/>
            <a:chExt cx="2726280" cy="893520"/>
          </a:xfrm>
        </p:grpSpPr>
        <mc:AlternateContent xmlns:mc="http://schemas.openxmlformats.org/markup-compatibility/2006" xmlns:p14="http://schemas.microsoft.com/office/powerpoint/2010/main">
          <mc:Choice Requires="p14">
            <p:contentPart p14:bwMode="auto" r:id="rId63">
              <p14:nvContentPartPr>
                <p14:cNvPr id="141" name="Ink 140">
                  <a:extLst>
                    <a:ext uri="{FF2B5EF4-FFF2-40B4-BE49-F238E27FC236}">
                      <a16:creationId xmlns:a16="http://schemas.microsoft.com/office/drawing/2014/main" id="{94014C17-2B22-4EFB-AAA3-D0912ECAF050}"/>
                    </a:ext>
                  </a:extLst>
                </p14:cNvPr>
                <p14:cNvContentPartPr/>
                <p14:nvPr/>
              </p14:nvContentPartPr>
              <p14:xfrm>
                <a:off x="3987933" y="3265387"/>
                <a:ext cx="207000" cy="161640"/>
              </p14:xfrm>
            </p:contentPart>
          </mc:Choice>
          <mc:Fallback xmlns="">
            <p:pic>
              <p:nvPicPr>
                <p:cNvPr id="141" name="Ink 140">
                  <a:extLst>
                    <a:ext uri="{FF2B5EF4-FFF2-40B4-BE49-F238E27FC236}">
                      <a16:creationId xmlns:a16="http://schemas.microsoft.com/office/drawing/2014/main" id="{94014C17-2B22-4EFB-AAA3-D0912ECAF050}"/>
                    </a:ext>
                  </a:extLst>
                </p:cNvPr>
                <p:cNvPicPr/>
                <p:nvPr/>
              </p:nvPicPr>
              <p:blipFill>
                <a:blip r:embed="rId64"/>
                <a:stretch>
                  <a:fillRect/>
                </a:stretch>
              </p:blipFill>
              <p:spPr>
                <a:xfrm>
                  <a:off x="3978933" y="3256387"/>
                  <a:ext cx="224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2" name="Ink 141">
                  <a:extLst>
                    <a:ext uri="{FF2B5EF4-FFF2-40B4-BE49-F238E27FC236}">
                      <a16:creationId xmlns:a16="http://schemas.microsoft.com/office/drawing/2014/main" id="{B50BE66E-1AEC-4821-81D8-0EFFDF852BED}"/>
                    </a:ext>
                  </a:extLst>
                </p14:cNvPr>
                <p14:cNvContentPartPr/>
                <p14:nvPr/>
              </p14:nvContentPartPr>
              <p14:xfrm>
                <a:off x="4223013" y="3091147"/>
                <a:ext cx="33480" cy="169560"/>
              </p14:xfrm>
            </p:contentPart>
          </mc:Choice>
          <mc:Fallback xmlns="">
            <p:pic>
              <p:nvPicPr>
                <p:cNvPr id="142" name="Ink 141">
                  <a:extLst>
                    <a:ext uri="{FF2B5EF4-FFF2-40B4-BE49-F238E27FC236}">
                      <a16:creationId xmlns:a16="http://schemas.microsoft.com/office/drawing/2014/main" id="{B50BE66E-1AEC-4821-81D8-0EFFDF852BED}"/>
                    </a:ext>
                  </a:extLst>
                </p:cNvPr>
                <p:cNvPicPr/>
                <p:nvPr/>
              </p:nvPicPr>
              <p:blipFill>
                <a:blip r:embed="rId66"/>
                <a:stretch>
                  <a:fillRect/>
                </a:stretch>
              </p:blipFill>
              <p:spPr>
                <a:xfrm>
                  <a:off x="4214373" y="3082507"/>
                  <a:ext cx="51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 name="Ink 142">
                  <a:extLst>
                    <a:ext uri="{FF2B5EF4-FFF2-40B4-BE49-F238E27FC236}">
                      <a16:creationId xmlns:a16="http://schemas.microsoft.com/office/drawing/2014/main" id="{F599C610-7126-422B-B9C6-A31ED7B7E1C0}"/>
                    </a:ext>
                  </a:extLst>
                </p14:cNvPr>
                <p14:cNvContentPartPr/>
                <p14:nvPr/>
              </p14:nvContentPartPr>
              <p14:xfrm>
                <a:off x="4327413" y="3074587"/>
                <a:ext cx="133560" cy="145800"/>
              </p14:xfrm>
            </p:contentPart>
          </mc:Choice>
          <mc:Fallback xmlns="">
            <p:pic>
              <p:nvPicPr>
                <p:cNvPr id="143" name="Ink 142">
                  <a:extLst>
                    <a:ext uri="{FF2B5EF4-FFF2-40B4-BE49-F238E27FC236}">
                      <a16:creationId xmlns:a16="http://schemas.microsoft.com/office/drawing/2014/main" id="{F599C610-7126-422B-B9C6-A31ED7B7E1C0}"/>
                    </a:ext>
                  </a:extLst>
                </p:cNvPr>
                <p:cNvPicPr/>
                <p:nvPr/>
              </p:nvPicPr>
              <p:blipFill>
                <a:blip r:embed="rId68"/>
                <a:stretch>
                  <a:fillRect/>
                </a:stretch>
              </p:blipFill>
              <p:spPr>
                <a:xfrm>
                  <a:off x="4318413" y="3065947"/>
                  <a:ext cx="151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4" name="Ink 143">
                  <a:extLst>
                    <a:ext uri="{FF2B5EF4-FFF2-40B4-BE49-F238E27FC236}">
                      <a16:creationId xmlns:a16="http://schemas.microsoft.com/office/drawing/2014/main" id="{1838B5E0-9A44-46FC-88D3-5068E0EB2D05}"/>
                    </a:ext>
                  </a:extLst>
                </p14:cNvPr>
                <p14:cNvContentPartPr/>
                <p14:nvPr/>
              </p14:nvContentPartPr>
              <p14:xfrm>
                <a:off x="4210773" y="3055507"/>
                <a:ext cx="306000" cy="214560"/>
              </p14:xfrm>
            </p:contentPart>
          </mc:Choice>
          <mc:Fallback xmlns="">
            <p:pic>
              <p:nvPicPr>
                <p:cNvPr id="144" name="Ink 143">
                  <a:extLst>
                    <a:ext uri="{FF2B5EF4-FFF2-40B4-BE49-F238E27FC236}">
                      <a16:creationId xmlns:a16="http://schemas.microsoft.com/office/drawing/2014/main" id="{1838B5E0-9A44-46FC-88D3-5068E0EB2D05}"/>
                    </a:ext>
                  </a:extLst>
                </p:cNvPr>
                <p:cNvPicPr/>
                <p:nvPr/>
              </p:nvPicPr>
              <p:blipFill>
                <a:blip r:embed="rId70"/>
                <a:stretch>
                  <a:fillRect/>
                </a:stretch>
              </p:blipFill>
              <p:spPr>
                <a:xfrm>
                  <a:off x="4201773" y="3046867"/>
                  <a:ext cx="323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5" name="Ink 144">
                  <a:extLst>
                    <a:ext uri="{FF2B5EF4-FFF2-40B4-BE49-F238E27FC236}">
                      <a16:creationId xmlns:a16="http://schemas.microsoft.com/office/drawing/2014/main" id="{51460ABD-E0E6-48FA-91AA-326296715773}"/>
                    </a:ext>
                  </a:extLst>
                </p14:cNvPr>
                <p14:cNvContentPartPr/>
                <p14:nvPr/>
              </p14:nvContentPartPr>
              <p14:xfrm>
                <a:off x="4441893" y="3315787"/>
                <a:ext cx="134640" cy="149040"/>
              </p14:xfrm>
            </p:contentPart>
          </mc:Choice>
          <mc:Fallback xmlns="">
            <p:pic>
              <p:nvPicPr>
                <p:cNvPr id="145" name="Ink 144">
                  <a:extLst>
                    <a:ext uri="{FF2B5EF4-FFF2-40B4-BE49-F238E27FC236}">
                      <a16:creationId xmlns:a16="http://schemas.microsoft.com/office/drawing/2014/main" id="{51460ABD-E0E6-48FA-91AA-326296715773}"/>
                    </a:ext>
                  </a:extLst>
                </p:cNvPr>
                <p:cNvPicPr/>
                <p:nvPr/>
              </p:nvPicPr>
              <p:blipFill>
                <a:blip r:embed="rId72"/>
                <a:stretch>
                  <a:fillRect/>
                </a:stretch>
              </p:blipFill>
              <p:spPr>
                <a:xfrm>
                  <a:off x="4432893" y="3306787"/>
                  <a:ext cx="152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6" name="Ink 145">
                  <a:extLst>
                    <a:ext uri="{FF2B5EF4-FFF2-40B4-BE49-F238E27FC236}">
                      <a16:creationId xmlns:a16="http://schemas.microsoft.com/office/drawing/2014/main" id="{2CEB69E3-C0CC-4D21-A97F-1157BB98EB4E}"/>
                    </a:ext>
                  </a:extLst>
                </p14:cNvPr>
                <p14:cNvContentPartPr/>
                <p14:nvPr/>
              </p14:nvContentPartPr>
              <p14:xfrm>
                <a:off x="4642773" y="3340987"/>
                <a:ext cx="47880" cy="124560"/>
              </p14:xfrm>
            </p:contentPart>
          </mc:Choice>
          <mc:Fallback xmlns="">
            <p:pic>
              <p:nvPicPr>
                <p:cNvPr id="146" name="Ink 145">
                  <a:extLst>
                    <a:ext uri="{FF2B5EF4-FFF2-40B4-BE49-F238E27FC236}">
                      <a16:creationId xmlns:a16="http://schemas.microsoft.com/office/drawing/2014/main" id="{2CEB69E3-C0CC-4D21-A97F-1157BB98EB4E}"/>
                    </a:ext>
                  </a:extLst>
                </p:cNvPr>
                <p:cNvPicPr/>
                <p:nvPr/>
              </p:nvPicPr>
              <p:blipFill>
                <a:blip r:embed="rId74"/>
                <a:stretch>
                  <a:fillRect/>
                </a:stretch>
              </p:blipFill>
              <p:spPr>
                <a:xfrm>
                  <a:off x="4633773" y="3332347"/>
                  <a:ext cx="65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7" name="Ink 146">
                  <a:extLst>
                    <a:ext uri="{FF2B5EF4-FFF2-40B4-BE49-F238E27FC236}">
                      <a16:creationId xmlns:a16="http://schemas.microsoft.com/office/drawing/2014/main" id="{8B6F5B9D-C70F-4EAB-8E9A-C47128E2141B}"/>
                    </a:ext>
                  </a:extLst>
                </p14:cNvPr>
                <p14:cNvContentPartPr/>
                <p14:nvPr/>
              </p14:nvContentPartPr>
              <p14:xfrm>
                <a:off x="4628373" y="3234787"/>
                <a:ext cx="8280" cy="22320"/>
              </p14:xfrm>
            </p:contentPart>
          </mc:Choice>
          <mc:Fallback xmlns="">
            <p:pic>
              <p:nvPicPr>
                <p:cNvPr id="147" name="Ink 146">
                  <a:extLst>
                    <a:ext uri="{FF2B5EF4-FFF2-40B4-BE49-F238E27FC236}">
                      <a16:creationId xmlns:a16="http://schemas.microsoft.com/office/drawing/2014/main" id="{8B6F5B9D-C70F-4EAB-8E9A-C47128E2141B}"/>
                    </a:ext>
                  </a:extLst>
                </p:cNvPr>
                <p:cNvPicPr/>
                <p:nvPr/>
              </p:nvPicPr>
              <p:blipFill>
                <a:blip r:embed="rId76"/>
                <a:stretch>
                  <a:fillRect/>
                </a:stretch>
              </p:blipFill>
              <p:spPr>
                <a:xfrm>
                  <a:off x="4619733" y="3225787"/>
                  <a:ext cx="25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8" name="Ink 147">
                  <a:extLst>
                    <a:ext uri="{FF2B5EF4-FFF2-40B4-BE49-F238E27FC236}">
                      <a16:creationId xmlns:a16="http://schemas.microsoft.com/office/drawing/2014/main" id="{C8A675FB-7D2A-44AF-A2A8-1A0522116031}"/>
                    </a:ext>
                  </a:extLst>
                </p14:cNvPr>
                <p14:cNvContentPartPr/>
                <p14:nvPr/>
              </p14:nvContentPartPr>
              <p14:xfrm>
                <a:off x="4709013" y="3276907"/>
                <a:ext cx="206640" cy="164520"/>
              </p14:xfrm>
            </p:contentPart>
          </mc:Choice>
          <mc:Fallback xmlns="">
            <p:pic>
              <p:nvPicPr>
                <p:cNvPr id="148" name="Ink 147">
                  <a:extLst>
                    <a:ext uri="{FF2B5EF4-FFF2-40B4-BE49-F238E27FC236}">
                      <a16:creationId xmlns:a16="http://schemas.microsoft.com/office/drawing/2014/main" id="{C8A675FB-7D2A-44AF-A2A8-1A0522116031}"/>
                    </a:ext>
                  </a:extLst>
                </p:cNvPr>
                <p:cNvPicPr/>
                <p:nvPr/>
              </p:nvPicPr>
              <p:blipFill>
                <a:blip r:embed="rId78"/>
                <a:stretch>
                  <a:fillRect/>
                </a:stretch>
              </p:blipFill>
              <p:spPr>
                <a:xfrm>
                  <a:off x="4700373" y="3267907"/>
                  <a:ext cx="224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9" name="Ink 148">
                  <a:extLst>
                    <a:ext uri="{FF2B5EF4-FFF2-40B4-BE49-F238E27FC236}">
                      <a16:creationId xmlns:a16="http://schemas.microsoft.com/office/drawing/2014/main" id="{4AB98ACB-A44E-4E12-9642-68CF477F7CCB}"/>
                    </a:ext>
                  </a:extLst>
                </p14:cNvPr>
                <p14:cNvContentPartPr/>
                <p14:nvPr/>
              </p14:nvContentPartPr>
              <p14:xfrm>
                <a:off x="5006373" y="3145867"/>
                <a:ext cx="171720" cy="649080"/>
              </p14:xfrm>
            </p:contentPart>
          </mc:Choice>
          <mc:Fallback xmlns="">
            <p:pic>
              <p:nvPicPr>
                <p:cNvPr id="149" name="Ink 148">
                  <a:extLst>
                    <a:ext uri="{FF2B5EF4-FFF2-40B4-BE49-F238E27FC236}">
                      <a16:creationId xmlns:a16="http://schemas.microsoft.com/office/drawing/2014/main" id="{4AB98ACB-A44E-4E12-9642-68CF477F7CCB}"/>
                    </a:ext>
                  </a:extLst>
                </p:cNvPr>
                <p:cNvPicPr/>
                <p:nvPr/>
              </p:nvPicPr>
              <p:blipFill>
                <a:blip r:embed="rId80"/>
                <a:stretch>
                  <a:fillRect/>
                </a:stretch>
              </p:blipFill>
              <p:spPr>
                <a:xfrm>
                  <a:off x="4997733" y="3136867"/>
                  <a:ext cx="1893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0" name="Ink 149">
                  <a:extLst>
                    <a:ext uri="{FF2B5EF4-FFF2-40B4-BE49-F238E27FC236}">
                      <a16:creationId xmlns:a16="http://schemas.microsoft.com/office/drawing/2014/main" id="{F0B49B59-98DE-47FA-87DD-3DBA4201365B}"/>
                    </a:ext>
                  </a:extLst>
                </p14:cNvPr>
                <p14:cNvContentPartPr/>
                <p14:nvPr/>
              </p14:nvContentPartPr>
              <p14:xfrm>
                <a:off x="5182773" y="3295987"/>
                <a:ext cx="203400" cy="183240"/>
              </p14:xfrm>
            </p:contentPart>
          </mc:Choice>
          <mc:Fallback xmlns="">
            <p:pic>
              <p:nvPicPr>
                <p:cNvPr id="150" name="Ink 149">
                  <a:extLst>
                    <a:ext uri="{FF2B5EF4-FFF2-40B4-BE49-F238E27FC236}">
                      <a16:creationId xmlns:a16="http://schemas.microsoft.com/office/drawing/2014/main" id="{F0B49B59-98DE-47FA-87DD-3DBA4201365B}"/>
                    </a:ext>
                  </a:extLst>
                </p:cNvPr>
                <p:cNvPicPr/>
                <p:nvPr/>
              </p:nvPicPr>
              <p:blipFill>
                <a:blip r:embed="rId82"/>
                <a:stretch>
                  <a:fillRect/>
                </a:stretch>
              </p:blipFill>
              <p:spPr>
                <a:xfrm>
                  <a:off x="5174133" y="3286987"/>
                  <a:ext cx="2210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1" name="Ink 150">
                  <a:extLst>
                    <a:ext uri="{FF2B5EF4-FFF2-40B4-BE49-F238E27FC236}">
                      <a16:creationId xmlns:a16="http://schemas.microsoft.com/office/drawing/2014/main" id="{361FEBA7-179F-4071-80E0-C480B5AC69D9}"/>
                    </a:ext>
                  </a:extLst>
                </p14:cNvPr>
                <p14:cNvContentPartPr/>
                <p14:nvPr/>
              </p14:nvContentPartPr>
              <p14:xfrm>
                <a:off x="5150733" y="3361147"/>
                <a:ext cx="237240" cy="47520"/>
              </p14:xfrm>
            </p:contentPart>
          </mc:Choice>
          <mc:Fallback xmlns="">
            <p:pic>
              <p:nvPicPr>
                <p:cNvPr id="151" name="Ink 150">
                  <a:extLst>
                    <a:ext uri="{FF2B5EF4-FFF2-40B4-BE49-F238E27FC236}">
                      <a16:creationId xmlns:a16="http://schemas.microsoft.com/office/drawing/2014/main" id="{361FEBA7-179F-4071-80E0-C480B5AC69D9}"/>
                    </a:ext>
                  </a:extLst>
                </p:cNvPr>
                <p:cNvPicPr/>
                <p:nvPr/>
              </p:nvPicPr>
              <p:blipFill>
                <a:blip r:embed="rId84"/>
                <a:stretch>
                  <a:fillRect/>
                </a:stretch>
              </p:blipFill>
              <p:spPr>
                <a:xfrm>
                  <a:off x="5142093" y="3352507"/>
                  <a:ext cx="254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2" name="Ink 151">
                  <a:extLst>
                    <a:ext uri="{FF2B5EF4-FFF2-40B4-BE49-F238E27FC236}">
                      <a16:creationId xmlns:a16="http://schemas.microsoft.com/office/drawing/2014/main" id="{B1A88786-431C-436C-A706-5809D4EA5863}"/>
                    </a:ext>
                  </a:extLst>
                </p14:cNvPr>
                <p14:cNvContentPartPr/>
                <p14:nvPr/>
              </p14:nvContentPartPr>
              <p14:xfrm>
                <a:off x="5150013" y="3536107"/>
                <a:ext cx="250560" cy="29880"/>
              </p14:xfrm>
            </p:contentPart>
          </mc:Choice>
          <mc:Fallback xmlns="">
            <p:pic>
              <p:nvPicPr>
                <p:cNvPr id="152" name="Ink 151">
                  <a:extLst>
                    <a:ext uri="{FF2B5EF4-FFF2-40B4-BE49-F238E27FC236}">
                      <a16:creationId xmlns:a16="http://schemas.microsoft.com/office/drawing/2014/main" id="{B1A88786-431C-436C-A706-5809D4EA5863}"/>
                    </a:ext>
                  </a:extLst>
                </p:cNvPr>
                <p:cNvPicPr/>
                <p:nvPr/>
              </p:nvPicPr>
              <p:blipFill>
                <a:blip r:embed="rId86"/>
                <a:stretch>
                  <a:fillRect/>
                </a:stretch>
              </p:blipFill>
              <p:spPr>
                <a:xfrm>
                  <a:off x="5141013" y="3527107"/>
                  <a:ext cx="2682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53" name="Ink 152">
                  <a:extLst>
                    <a:ext uri="{FF2B5EF4-FFF2-40B4-BE49-F238E27FC236}">
                      <a16:creationId xmlns:a16="http://schemas.microsoft.com/office/drawing/2014/main" id="{7DCE6FBD-F9B1-464D-9358-3CCF5C18EEC6}"/>
                    </a:ext>
                  </a:extLst>
                </p14:cNvPr>
                <p14:cNvContentPartPr/>
                <p14:nvPr/>
              </p14:nvContentPartPr>
              <p14:xfrm>
                <a:off x="5194293" y="3665707"/>
                <a:ext cx="247320" cy="142560"/>
              </p14:xfrm>
            </p:contentPart>
          </mc:Choice>
          <mc:Fallback xmlns="">
            <p:pic>
              <p:nvPicPr>
                <p:cNvPr id="153" name="Ink 152">
                  <a:extLst>
                    <a:ext uri="{FF2B5EF4-FFF2-40B4-BE49-F238E27FC236}">
                      <a16:creationId xmlns:a16="http://schemas.microsoft.com/office/drawing/2014/main" id="{7DCE6FBD-F9B1-464D-9358-3CCF5C18EEC6}"/>
                    </a:ext>
                  </a:extLst>
                </p:cNvPr>
                <p:cNvPicPr/>
                <p:nvPr/>
              </p:nvPicPr>
              <p:blipFill>
                <a:blip r:embed="rId88"/>
                <a:stretch>
                  <a:fillRect/>
                </a:stretch>
              </p:blipFill>
              <p:spPr>
                <a:xfrm>
                  <a:off x="5185653" y="3657067"/>
                  <a:ext cx="2649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54" name="Ink 153">
                  <a:extLst>
                    <a:ext uri="{FF2B5EF4-FFF2-40B4-BE49-F238E27FC236}">
                      <a16:creationId xmlns:a16="http://schemas.microsoft.com/office/drawing/2014/main" id="{56E6F4D1-E0EA-42D8-80AD-D5FB126C305F}"/>
                    </a:ext>
                  </a:extLst>
                </p14:cNvPr>
                <p14:cNvContentPartPr/>
                <p14:nvPr/>
              </p14:nvContentPartPr>
              <p14:xfrm>
                <a:off x="5520453" y="3239107"/>
                <a:ext cx="85680" cy="516960"/>
              </p14:xfrm>
            </p:contentPart>
          </mc:Choice>
          <mc:Fallback xmlns="">
            <p:pic>
              <p:nvPicPr>
                <p:cNvPr id="154" name="Ink 153">
                  <a:extLst>
                    <a:ext uri="{FF2B5EF4-FFF2-40B4-BE49-F238E27FC236}">
                      <a16:creationId xmlns:a16="http://schemas.microsoft.com/office/drawing/2014/main" id="{56E6F4D1-E0EA-42D8-80AD-D5FB126C305F}"/>
                    </a:ext>
                  </a:extLst>
                </p:cNvPr>
                <p:cNvPicPr/>
                <p:nvPr/>
              </p:nvPicPr>
              <p:blipFill>
                <a:blip r:embed="rId90"/>
                <a:stretch>
                  <a:fillRect/>
                </a:stretch>
              </p:blipFill>
              <p:spPr>
                <a:xfrm>
                  <a:off x="5511813" y="3230107"/>
                  <a:ext cx="10332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5" name="Ink 154">
                  <a:extLst>
                    <a:ext uri="{FF2B5EF4-FFF2-40B4-BE49-F238E27FC236}">
                      <a16:creationId xmlns:a16="http://schemas.microsoft.com/office/drawing/2014/main" id="{77F42C46-F26E-4718-AE8C-1B84511F5E46}"/>
                    </a:ext>
                  </a:extLst>
                </p14:cNvPr>
                <p14:cNvContentPartPr/>
                <p14:nvPr/>
              </p14:nvContentPartPr>
              <p14:xfrm>
                <a:off x="5724213" y="3160627"/>
                <a:ext cx="360000" cy="760680"/>
              </p14:xfrm>
            </p:contentPart>
          </mc:Choice>
          <mc:Fallback xmlns="">
            <p:pic>
              <p:nvPicPr>
                <p:cNvPr id="155" name="Ink 154">
                  <a:extLst>
                    <a:ext uri="{FF2B5EF4-FFF2-40B4-BE49-F238E27FC236}">
                      <a16:creationId xmlns:a16="http://schemas.microsoft.com/office/drawing/2014/main" id="{77F42C46-F26E-4718-AE8C-1B84511F5E46}"/>
                    </a:ext>
                  </a:extLst>
                </p:cNvPr>
                <p:cNvPicPr/>
                <p:nvPr/>
              </p:nvPicPr>
              <p:blipFill>
                <a:blip r:embed="rId92"/>
                <a:stretch>
                  <a:fillRect/>
                </a:stretch>
              </p:blipFill>
              <p:spPr>
                <a:xfrm>
                  <a:off x="5715213" y="3151987"/>
                  <a:ext cx="37764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6" name="Ink 155">
                  <a:extLst>
                    <a:ext uri="{FF2B5EF4-FFF2-40B4-BE49-F238E27FC236}">
                      <a16:creationId xmlns:a16="http://schemas.microsoft.com/office/drawing/2014/main" id="{238C8D77-5DD6-47D0-9841-52C1365AB749}"/>
                    </a:ext>
                  </a:extLst>
                </p14:cNvPr>
                <p14:cNvContentPartPr/>
                <p14:nvPr/>
              </p14:nvContentPartPr>
              <p14:xfrm>
                <a:off x="6167013" y="3210307"/>
                <a:ext cx="207360" cy="192960"/>
              </p14:xfrm>
            </p:contentPart>
          </mc:Choice>
          <mc:Fallback xmlns="">
            <p:pic>
              <p:nvPicPr>
                <p:cNvPr id="156" name="Ink 155">
                  <a:extLst>
                    <a:ext uri="{FF2B5EF4-FFF2-40B4-BE49-F238E27FC236}">
                      <a16:creationId xmlns:a16="http://schemas.microsoft.com/office/drawing/2014/main" id="{238C8D77-5DD6-47D0-9841-52C1365AB749}"/>
                    </a:ext>
                  </a:extLst>
                </p:cNvPr>
                <p:cNvPicPr/>
                <p:nvPr/>
              </p:nvPicPr>
              <p:blipFill>
                <a:blip r:embed="rId94"/>
                <a:stretch>
                  <a:fillRect/>
                </a:stretch>
              </p:blipFill>
              <p:spPr>
                <a:xfrm>
                  <a:off x="6158373" y="3201667"/>
                  <a:ext cx="225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7" name="Ink 156">
                  <a:extLst>
                    <a:ext uri="{FF2B5EF4-FFF2-40B4-BE49-F238E27FC236}">
                      <a16:creationId xmlns:a16="http://schemas.microsoft.com/office/drawing/2014/main" id="{27A89A14-117A-450B-A7DE-71BDEE903BE0}"/>
                    </a:ext>
                  </a:extLst>
                </p14:cNvPr>
                <p14:cNvContentPartPr/>
                <p14:nvPr/>
              </p14:nvContentPartPr>
              <p14:xfrm>
                <a:off x="6289773" y="3608467"/>
                <a:ext cx="39960" cy="250560"/>
              </p14:xfrm>
            </p:contentPart>
          </mc:Choice>
          <mc:Fallback xmlns="">
            <p:pic>
              <p:nvPicPr>
                <p:cNvPr id="157" name="Ink 156">
                  <a:extLst>
                    <a:ext uri="{FF2B5EF4-FFF2-40B4-BE49-F238E27FC236}">
                      <a16:creationId xmlns:a16="http://schemas.microsoft.com/office/drawing/2014/main" id="{27A89A14-117A-450B-A7DE-71BDEE903BE0}"/>
                    </a:ext>
                  </a:extLst>
                </p:cNvPr>
                <p:cNvPicPr/>
                <p:nvPr/>
              </p:nvPicPr>
              <p:blipFill>
                <a:blip r:embed="rId96"/>
                <a:stretch>
                  <a:fillRect/>
                </a:stretch>
              </p:blipFill>
              <p:spPr>
                <a:xfrm>
                  <a:off x="6280773" y="3599467"/>
                  <a:ext cx="57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8" name="Ink 157">
                  <a:extLst>
                    <a:ext uri="{FF2B5EF4-FFF2-40B4-BE49-F238E27FC236}">
                      <a16:creationId xmlns:a16="http://schemas.microsoft.com/office/drawing/2014/main" id="{249A6F60-7A08-424F-90B9-D65A590A4051}"/>
                    </a:ext>
                  </a:extLst>
                </p14:cNvPr>
                <p14:cNvContentPartPr/>
                <p14:nvPr/>
              </p14:nvContentPartPr>
              <p14:xfrm>
                <a:off x="6429093" y="3146947"/>
                <a:ext cx="285120" cy="802080"/>
              </p14:xfrm>
            </p:contentPart>
          </mc:Choice>
          <mc:Fallback xmlns="">
            <p:pic>
              <p:nvPicPr>
                <p:cNvPr id="158" name="Ink 157">
                  <a:extLst>
                    <a:ext uri="{FF2B5EF4-FFF2-40B4-BE49-F238E27FC236}">
                      <a16:creationId xmlns:a16="http://schemas.microsoft.com/office/drawing/2014/main" id="{249A6F60-7A08-424F-90B9-D65A590A4051}"/>
                    </a:ext>
                  </a:extLst>
                </p:cNvPr>
                <p:cNvPicPr/>
                <p:nvPr/>
              </p:nvPicPr>
              <p:blipFill>
                <a:blip r:embed="rId98"/>
                <a:stretch>
                  <a:fillRect/>
                </a:stretch>
              </p:blipFill>
              <p:spPr>
                <a:xfrm>
                  <a:off x="6420453" y="3138307"/>
                  <a:ext cx="302760" cy="819720"/>
                </a:xfrm>
                <a:prstGeom prst="rect">
                  <a:avLst/>
                </a:prstGeom>
              </p:spPr>
            </p:pic>
          </mc:Fallback>
        </mc:AlternateContent>
      </p:grpSp>
    </p:spTree>
    <p:extLst>
      <p:ext uri="{BB962C8B-B14F-4D97-AF65-F5344CB8AC3E}">
        <p14:creationId xmlns:p14="http://schemas.microsoft.com/office/powerpoint/2010/main" val="27672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0A0B5-0874-4287-AD1A-4BCF2E73F229}"/>
              </a:ext>
            </a:extLst>
          </p:cNvPr>
          <p:cNvSpPr txBox="1"/>
          <p:nvPr/>
        </p:nvSpPr>
        <p:spPr>
          <a:xfrm>
            <a:off x="593125" y="1771531"/>
            <a:ext cx="3764692" cy="2031325"/>
          </a:xfrm>
          <a:prstGeom prst="rect">
            <a:avLst/>
          </a:prstGeom>
          <a:noFill/>
        </p:spPr>
        <p:txBody>
          <a:bodyPr wrap="square" rtlCol="0">
            <a:spAutoFit/>
          </a:bodyPr>
          <a:lstStyle/>
          <a:p>
            <a:r>
              <a:rPr lang="en-US" dirty="0"/>
              <a:t>For this part of the course, we’ll be making use of your IBMQ account to run code on a quantum simulator. Please make sure you have a (free) IBMQ account and have easy access to your API token.</a:t>
            </a:r>
          </a:p>
          <a:p>
            <a:endParaRPr lang="en-US" dirty="0"/>
          </a:p>
          <a:p>
            <a:r>
              <a:rPr lang="en-US" dirty="0"/>
              <a:t>If you’re having trouble running the code from your </a:t>
            </a:r>
            <a:r>
              <a:rPr lang="en-US" dirty="0" err="1"/>
              <a:t>Jupyter</a:t>
            </a:r>
            <a:r>
              <a:rPr lang="en-US" dirty="0"/>
              <a:t> notebook, run it directly in the Circuit Composer. </a:t>
            </a:r>
          </a:p>
        </p:txBody>
      </p:sp>
      <p:sp>
        <p:nvSpPr>
          <p:cNvPr id="7" name="TextBox 6">
            <a:extLst>
              <a:ext uri="{FF2B5EF4-FFF2-40B4-BE49-F238E27FC236}">
                <a16:creationId xmlns:a16="http://schemas.microsoft.com/office/drawing/2014/main" id="{79E8C585-D232-4CD7-A4B2-F2735B93CC2F}"/>
              </a:ext>
            </a:extLst>
          </p:cNvPr>
          <p:cNvSpPr txBox="1"/>
          <p:nvPr/>
        </p:nvSpPr>
        <p:spPr>
          <a:xfrm>
            <a:off x="3828848" y="255373"/>
            <a:ext cx="1486304" cy="307777"/>
          </a:xfrm>
          <a:prstGeom prst="rect">
            <a:avLst/>
          </a:prstGeom>
          <a:noFill/>
        </p:spPr>
        <p:txBody>
          <a:bodyPr wrap="none" rtlCol="0">
            <a:spAutoFit/>
          </a:bodyPr>
          <a:lstStyle/>
          <a:p>
            <a:r>
              <a:rPr lang="en-US" b="1" dirty="0"/>
              <a:t>Announcement</a:t>
            </a:r>
          </a:p>
        </p:txBody>
      </p:sp>
      <p:pic>
        <p:nvPicPr>
          <p:cNvPr id="4" name="Picture 3">
            <a:extLst>
              <a:ext uri="{FF2B5EF4-FFF2-40B4-BE49-F238E27FC236}">
                <a16:creationId xmlns:a16="http://schemas.microsoft.com/office/drawing/2014/main" id="{F95CE31D-A075-43A1-8A15-ACD6D57728C1}"/>
              </a:ext>
            </a:extLst>
          </p:cNvPr>
          <p:cNvPicPr>
            <a:picLocks noChangeAspect="1"/>
          </p:cNvPicPr>
          <p:nvPr/>
        </p:nvPicPr>
        <p:blipFill rotWithShape="1">
          <a:blip r:embed="rId3"/>
          <a:srcRect l="13548" r="13548"/>
          <a:stretch/>
        </p:blipFill>
        <p:spPr>
          <a:xfrm>
            <a:off x="4469941" y="1243012"/>
            <a:ext cx="4131734" cy="2657475"/>
          </a:xfrm>
          <a:prstGeom prst="rect">
            <a:avLst/>
          </a:prstGeom>
        </p:spPr>
      </p:pic>
    </p:spTree>
    <p:extLst>
      <p:ext uri="{BB962C8B-B14F-4D97-AF65-F5344CB8AC3E}">
        <p14:creationId xmlns:p14="http://schemas.microsoft.com/office/powerpoint/2010/main" val="82482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Diagram&#10;&#10;Description automatically generated">
            <a:extLst>
              <a:ext uri="{FF2B5EF4-FFF2-40B4-BE49-F238E27FC236}">
                <a16:creationId xmlns:a16="http://schemas.microsoft.com/office/drawing/2014/main" id="{FD6974BE-281F-48B7-A3A5-A26E695736F3}"/>
              </a:ext>
            </a:extLst>
          </p:cNvPr>
          <p:cNvPicPr>
            <a:picLocks noChangeAspect="1"/>
          </p:cNvPicPr>
          <p:nvPr/>
        </p:nvPicPr>
        <p:blipFill>
          <a:blip r:embed="rId3"/>
          <a:stretch>
            <a:fillRect/>
          </a:stretch>
        </p:blipFill>
        <p:spPr>
          <a:xfrm>
            <a:off x="624966" y="2007564"/>
            <a:ext cx="3062531" cy="2754410"/>
          </a:xfrm>
          <a:prstGeom prst="rect">
            <a:avLst/>
          </a:prstGeom>
        </p:spPr>
      </p:pic>
      <p:sp>
        <p:nvSpPr>
          <p:cNvPr id="2" name="Text Placeholder 1">
            <a:extLst>
              <a:ext uri="{FF2B5EF4-FFF2-40B4-BE49-F238E27FC236}">
                <a16:creationId xmlns:a16="http://schemas.microsoft.com/office/drawing/2014/main" id="{276F2126-BC57-4E54-83E3-4D5809EA75F6}"/>
              </a:ext>
            </a:extLst>
          </p:cNvPr>
          <p:cNvSpPr>
            <a:spLocks noGrp="1"/>
          </p:cNvSpPr>
          <p:nvPr>
            <p:ph type="body" idx="1"/>
          </p:nvPr>
        </p:nvSpPr>
        <p:spPr/>
        <p:txBody>
          <a:bodyPr/>
          <a:lstStyle/>
          <a:p>
            <a:r>
              <a:rPr lang="en-US" dirty="0"/>
              <a:t>Quantum Circuits</a:t>
            </a:r>
          </a:p>
        </p:txBody>
      </p:sp>
      <p:sp>
        <p:nvSpPr>
          <p:cNvPr id="5" name="TextBox 4">
            <a:extLst>
              <a:ext uri="{FF2B5EF4-FFF2-40B4-BE49-F238E27FC236}">
                <a16:creationId xmlns:a16="http://schemas.microsoft.com/office/drawing/2014/main" id="{B64E17A4-E3D3-4F45-9BAF-122BC7D595FB}"/>
              </a:ext>
            </a:extLst>
          </p:cNvPr>
          <p:cNvSpPr txBox="1"/>
          <p:nvPr/>
        </p:nvSpPr>
        <p:spPr>
          <a:xfrm>
            <a:off x="135467" y="285611"/>
            <a:ext cx="3958135" cy="307777"/>
          </a:xfrm>
          <a:prstGeom prst="rect">
            <a:avLst/>
          </a:prstGeom>
          <a:noFill/>
        </p:spPr>
        <p:txBody>
          <a:bodyPr wrap="none" rtlCol="0">
            <a:spAutoFit/>
          </a:bodyPr>
          <a:lstStyle/>
          <a:p>
            <a:r>
              <a:rPr lang="en-US" dirty="0"/>
              <a:t>A quantum circuit is similar to a classical circuit!</a:t>
            </a:r>
          </a:p>
        </p:txBody>
      </p:sp>
      <p:grpSp>
        <p:nvGrpSpPr>
          <p:cNvPr id="19" name="Group 18">
            <a:extLst>
              <a:ext uri="{FF2B5EF4-FFF2-40B4-BE49-F238E27FC236}">
                <a16:creationId xmlns:a16="http://schemas.microsoft.com/office/drawing/2014/main" id="{C8CD29D1-F91A-4322-9654-7660421A98CC}"/>
              </a:ext>
            </a:extLst>
          </p:cNvPr>
          <p:cNvGrpSpPr/>
          <p:nvPr/>
        </p:nvGrpSpPr>
        <p:grpSpPr>
          <a:xfrm>
            <a:off x="494472" y="983496"/>
            <a:ext cx="1262880" cy="1729800"/>
            <a:chOff x="494472" y="983496"/>
            <a:chExt cx="1262880" cy="17298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98176AA-AFFA-4B1B-A659-3D7F305ED2A8}"/>
                    </a:ext>
                  </a:extLst>
                </p14:cNvPr>
                <p14:cNvContentPartPr/>
                <p14:nvPr/>
              </p14:nvContentPartPr>
              <p14:xfrm>
                <a:off x="682032" y="2331336"/>
                <a:ext cx="484920" cy="381960"/>
              </p14:xfrm>
            </p:contentPart>
          </mc:Choice>
          <mc:Fallback xmlns="">
            <p:pic>
              <p:nvPicPr>
                <p:cNvPr id="6" name="Ink 5">
                  <a:extLst>
                    <a:ext uri="{FF2B5EF4-FFF2-40B4-BE49-F238E27FC236}">
                      <a16:creationId xmlns:a16="http://schemas.microsoft.com/office/drawing/2014/main" id="{D98176AA-AFFA-4B1B-A659-3D7F305ED2A8}"/>
                    </a:ext>
                  </a:extLst>
                </p:cNvPr>
                <p:cNvPicPr/>
                <p:nvPr/>
              </p:nvPicPr>
              <p:blipFill>
                <a:blip r:embed="rId5"/>
                <a:stretch>
                  <a:fillRect/>
                </a:stretch>
              </p:blipFill>
              <p:spPr>
                <a:xfrm>
                  <a:off x="673392" y="2322336"/>
                  <a:ext cx="5025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9F6B7A2-35FD-40A8-94D9-0089C994C26A}"/>
                    </a:ext>
                  </a:extLst>
                </p14:cNvPr>
                <p14:cNvContentPartPr/>
                <p14:nvPr/>
              </p14:nvContentPartPr>
              <p14:xfrm>
                <a:off x="656832" y="1479576"/>
                <a:ext cx="193680" cy="831240"/>
              </p14:xfrm>
            </p:contentPart>
          </mc:Choice>
          <mc:Fallback xmlns="">
            <p:pic>
              <p:nvPicPr>
                <p:cNvPr id="7" name="Ink 6">
                  <a:extLst>
                    <a:ext uri="{FF2B5EF4-FFF2-40B4-BE49-F238E27FC236}">
                      <a16:creationId xmlns:a16="http://schemas.microsoft.com/office/drawing/2014/main" id="{99F6B7A2-35FD-40A8-94D9-0089C994C26A}"/>
                    </a:ext>
                  </a:extLst>
                </p:cNvPr>
                <p:cNvPicPr/>
                <p:nvPr/>
              </p:nvPicPr>
              <p:blipFill>
                <a:blip r:embed="rId7"/>
                <a:stretch>
                  <a:fillRect/>
                </a:stretch>
              </p:blipFill>
              <p:spPr>
                <a:xfrm>
                  <a:off x="648192" y="1470576"/>
                  <a:ext cx="211320" cy="84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37B48F0-4533-4ABB-8974-B92958ED7FA7}"/>
                    </a:ext>
                  </a:extLst>
                </p14:cNvPr>
                <p14:cNvContentPartPr/>
                <p14:nvPr/>
              </p14:nvContentPartPr>
              <p14:xfrm>
                <a:off x="494472" y="983496"/>
                <a:ext cx="236160" cy="290880"/>
              </p14:xfrm>
            </p:contentPart>
          </mc:Choice>
          <mc:Fallback xmlns="">
            <p:pic>
              <p:nvPicPr>
                <p:cNvPr id="8" name="Ink 7">
                  <a:extLst>
                    <a:ext uri="{FF2B5EF4-FFF2-40B4-BE49-F238E27FC236}">
                      <a16:creationId xmlns:a16="http://schemas.microsoft.com/office/drawing/2014/main" id="{A37B48F0-4533-4ABB-8974-B92958ED7FA7}"/>
                    </a:ext>
                  </a:extLst>
                </p:cNvPr>
                <p:cNvPicPr/>
                <p:nvPr/>
              </p:nvPicPr>
              <p:blipFill>
                <a:blip r:embed="rId9"/>
                <a:stretch>
                  <a:fillRect/>
                </a:stretch>
              </p:blipFill>
              <p:spPr>
                <a:xfrm>
                  <a:off x="485832" y="974496"/>
                  <a:ext cx="2538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2C2259-EE1B-49F7-A13A-1B6D6E267F70}"/>
                    </a:ext>
                  </a:extLst>
                </p14:cNvPr>
                <p14:cNvContentPartPr/>
                <p14:nvPr/>
              </p14:nvContentPartPr>
              <p14:xfrm>
                <a:off x="507432" y="1175376"/>
                <a:ext cx="209160" cy="32040"/>
              </p14:xfrm>
            </p:contentPart>
          </mc:Choice>
          <mc:Fallback xmlns="">
            <p:pic>
              <p:nvPicPr>
                <p:cNvPr id="9" name="Ink 8">
                  <a:extLst>
                    <a:ext uri="{FF2B5EF4-FFF2-40B4-BE49-F238E27FC236}">
                      <a16:creationId xmlns:a16="http://schemas.microsoft.com/office/drawing/2014/main" id="{8C2C2259-EE1B-49F7-A13A-1B6D6E267F70}"/>
                    </a:ext>
                  </a:extLst>
                </p:cNvPr>
                <p:cNvPicPr/>
                <p:nvPr/>
              </p:nvPicPr>
              <p:blipFill>
                <a:blip r:embed="rId11"/>
                <a:stretch>
                  <a:fillRect/>
                </a:stretch>
              </p:blipFill>
              <p:spPr>
                <a:xfrm>
                  <a:off x="498432" y="1166736"/>
                  <a:ext cx="226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D8483250-F0E4-48B5-8DD5-C351B5B4009A}"/>
                    </a:ext>
                  </a:extLst>
                </p14:cNvPr>
                <p14:cNvContentPartPr/>
                <p14:nvPr/>
              </p14:nvContentPartPr>
              <p14:xfrm>
                <a:off x="896592" y="1141176"/>
                <a:ext cx="192600" cy="248040"/>
              </p14:xfrm>
            </p:contentPart>
          </mc:Choice>
          <mc:Fallback xmlns="">
            <p:pic>
              <p:nvPicPr>
                <p:cNvPr id="10" name="Ink 9">
                  <a:extLst>
                    <a:ext uri="{FF2B5EF4-FFF2-40B4-BE49-F238E27FC236}">
                      <a16:creationId xmlns:a16="http://schemas.microsoft.com/office/drawing/2014/main" id="{D8483250-F0E4-48B5-8DD5-C351B5B4009A}"/>
                    </a:ext>
                  </a:extLst>
                </p:cNvPr>
                <p:cNvPicPr/>
                <p:nvPr/>
              </p:nvPicPr>
              <p:blipFill>
                <a:blip r:embed="rId13"/>
                <a:stretch>
                  <a:fillRect/>
                </a:stretch>
              </p:blipFill>
              <p:spPr>
                <a:xfrm>
                  <a:off x="887952" y="1132536"/>
                  <a:ext cx="210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BA74F5A-9F9D-411E-AE4C-7FE56372E662}"/>
                    </a:ext>
                  </a:extLst>
                </p14:cNvPr>
                <p14:cNvContentPartPr/>
                <p14:nvPr/>
              </p14:nvContentPartPr>
              <p14:xfrm>
                <a:off x="1140312" y="1136856"/>
                <a:ext cx="105480" cy="122400"/>
              </p14:xfrm>
            </p:contentPart>
          </mc:Choice>
          <mc:Fallback xmlns="">
            <p:pic>
              <p:nvPicPr>
                <p:cNvPr id="11" name="Ink 10">
                  <a:extLst>
                    <a:ext uri="{FF2B5EF4-FFF2-40B4-BE49-F238E27FC236}">
                      <a16:creationId xmlns:a16="http://schemas.microsoft.com/office/drawing/2014/main" id="{DBA74F5A-9F9D-411E-AE4C-7FE56372E662}"/>
                    </a:ext>
                  </a:extLst>
                </p:cNvPr>
                <p:cNvPicPr/>
                <p:nvPr/>
              </p:nvPicPr>
              <p:blipFill>
                <a:blip r:embed="rId15"/>
                <a:stretch>
                  <a:fillRect/>
                </a:stretch>
              </p:blipFill>
              <p:spPr>
                <a:xfrm>
                  <a:off x="1131312" y="1128216"/>
                  <a:ext cx="123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BC182EB-51DB-4D3F-AE4F-AA3B5E1F2B9F}"/>
                    </a:ext>
                  </a:extLst>
                </p14:cNvPr>
                <p14:cNvContentPartPr/>
                <p14:nvPr/>
              </p14:nvContentPartPr>
              <p14:xfrm>
                <a:off x="1286112" y="1016976"/>
                <a:ext cx="154080" cy="276120"/>
              </p14:xfrm>
            </p:contentPart>
          </mc:Choice>
          <mc:Fallback xmlns="">
            <p:pic>
              <p:nvPicPr>
                <p:cNvPr id="14" name="Ink 13">
                  <a:extLst>
                    <a:ext uri="{FF2B5EF4-FFF2-40B4-BE49-F238E27FC236}">
                      <a16:creationId xmlns:a16="http://schemas.microsoft.com/office/drawing/2014/main" id="{DBC182EB-51DB-4D3F-AE4F-AA3B5E1F2B9F}"/>
                    </a:ext>
                  </a:extLst>
                </p:cNvPr>
                <p:cNvPicPr/>
                <p:nvPr/>
              </p:nvPicPr>
              <p:blipFill>
                <a:blip r:embed="rId17"/>
                <a:stretch>
                  <a:fillRect/>
                </a:stretch>
              </p:blipFill>
              <p:spPr>
                <a:xfrm>
                  <a:off x="1277112" y="1008336"/>
                  <a:ext cx="171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64374685-02D2-4240-B7DB-09AD3D2CFB62}"/>
                    </a:ext>
                  </a:extLst>
                </p14:cNvPr>
                <p14:cNvContentPartPr/>
                <p14:nvPr/>
              </p14:nvContentPartPr>
              <p14:xfrm>
                <a:off x="1477632" y="1164216"/>
                <a:ext cx="74880" cy="126360"/>
              </p14:xfrm>
            </p:contentPart>
          </mc:Choice>
          <mc:Fallback xmlns="">
            <p:pic>
              <p:nvPicPr>
                <p:cNvPr id="15" name="Ink 14">
                  <a:extLst>
                    <a:ext uri="{FF2B5EF4-FFF2-40B4-BE49-F238E27FC236}">
                      <a16:creationId xmlns:a16="http://schemas.microsoft.com/office/drawing/2014/main" id="{64374685-02D2-4240-B7DB-09AD3D2CFB62}"/>
                    </a:ext>
                  </a:extLst>
                </p:cNvPr>
                <p:cNvPicPr/>
                <p:nvPr/>
              </p:nvPicPr>
              <p:blipFill>
                <a:blip r:embed="rId19"/>
                <a:stretch>
                  <a:fillRect/>
                </a:stretch>
              </p:blipFill>
              <p:spPr>
                <a:xfrm>
                  <a:off x="1468632" y="1155576"/>
                  <a:ext cx="92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FF00D406-77C7-48DE-8AEE-F9F69FF4AB47}"/>
                    </a:ext>
                  </a:extLst>
                </p14:cNvPr>
                <p14:cNvContentPartPr/>
                <p14:nvPr/>
              </p14:nvContentPartPr>
              <p14:xfrm>
                <a:off x="1540632" y="990336"/>
                <a:ext cx="7200" cy="15120"/>
              </p14:xfrm>
            </p:contentPart>
          </mc:Choice>
          <mc:Fallback xmlns="">
            <p:pic>
              <p:nvPicPr>
                <p:cNvPr id="16" name="Ink 15">
                  <a:extLst>
                    <a:ext uri="{FF2B5EF4-FFF2-40B4-BE49-F238E27FC236}">
                      <a16:creationId xmlns:a16="http://schemas.microsoft.com/office/drawing/2014/main" id="{FF00D406-77C7-48DE-8AEE-F9F69FF4AB47}"/>
                    </a:ext>
                  </a:extLst>
                </p:cNvPr>
                <p:cNvPicPr/>
                <p:nvPr/>
              </p:nvPicPr>
              <p:blipFill>
                <a:blip r:embed="rId21"/>
                <a:stretch>
                  <a:fillRect/>
                </a:stretch>
              </p:blipFill>
              <p:spPr>
                <a:xfrm>
                  <a:off x="1531992" y="981696"/>
                  <a:ext cx="24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7BD461A4-5228-42F3-882E-7DB76BD0848F}"/>
                    </a:ext>
                  </a:extLst>
                </p14:cNvPr>
                <p14:cNvContentPartPr/>
                <p14:nvPr/>
              </p14:nvContentPartPr>
              <p14:xfrm>
                <a:off x="1622352" y="1011216"/>
                <a:ext cx="135000" cy="289440"/>
              </p14:xfrm>
            </p:contentPart>
          </mc:Choice>
          <mc:Fallback xmlns="">
            <p:pic>
              <p:nvPicPr>
                <p:cNvPr id="17" name="Ink 16">
                  <a:extLst>
                    <a:ext uri="{FF2B5EF4-FFF2-40B4-BE49-F238E27FC236}">
                      <a16:creationId xmlns:a16="http://schemas.microsoft.com/office/drawing/2014/main" id="{7BD461A4-5228-42F3-882E-7DB76BD0848F}"/>
                    </a:ext>
                  </a:extLst>
                </p:cNvPr>
                <p:cNvPicPr/>
                <p:nvPr/>
              </p:nvPicPr>
              <p:blipFill>
                <a:blip r:embed="rId23"/>
                <a:stretch>
                  <a:fillRect/>
                </a:stretch>
              </p:blipFill>
              <p:spPr>
                <a:xfrm>
                  <a:off x="1613712" y="1002216"/>
                  <a:ext cx="1526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C08DA9A-0585-425B-BBC8-9887E1CAF459}"/>
                    </a:ext>
                  </a:extLst>
                </p14:cNvPr>
                <p14:cNvContentPartPr/>
                <p14:nvPr/>
              </p14:nvContentPartPr>
              <p14:xfrm>
                <a:off x="1534512" y="1111296"/>
                <a:ext cx="205920" cy="10080"/>
              </p14:xfrm>
            </p:contentPart>
          </mc:Choice>
          <mc:Fallback xmlns="">
            <p:pic>
              <p:nvPicPr>
                <p:cNvPr id="18" name="Ink 17">
                  <a:extLst>
                    <a:ext uri="{FF2B5EF4-FFF2-40B4-BE49-F238E27FC236}">
                      <a16:creationId xmlns:a16="http://schemas.microsoft.com/office/drawing/2014/main" id="{5C08DA9A-0585-425B-BBC8-9887E1CAF459}"/>
                    </a:ext>
                  </a:extLst>
                </p:cNvPr>
                <p:cNvPicPr/>
                <p:nvPr/>
              </p:nvPicPr>
              <p:blipFill>
                <a:blip r:embed="rId25"/>
                <a:stretch>
                  <a:fillRect/>
                </a:stretch>
              </p:blipFill>
              <p:spPr>
                <a:xfrm>
                  <a:off x="1525872" y="1102296"/>
                  <a:ext cx="223560" cy="27720"/>
                </a:xfrm>
                <a:prstGeom prst="rect">
                  <a:avLst/>
                </a:prstGeom>
              </p:spPr>
            </p:pic>
          </mc:Fallback>
        </mc:AlternateContent>
      </p:grpSp>
      <p:grpSp>
        <p:nvGrpSpPr>
          <p:cNvPr id="57" name="Group 56">
            <a:extLst>
              <a:ext uri="{FF2B5EF4-FFF2-40B4-BE49-F238E27FC236}">
                <a16:creationId xmlns:a16="http://schemas.microsoft.com/office/drawing/2014/main" id="{5D26BB22-5917-4988-A038-45B427D4FBE3}"/>
              </a:ext>
            </a:extLst>
          </p:cNvPr>
          <p:cNvGrpSpPr/>
          <p:nvPr/>
        </p:nvGrpSpPr>
        <p:grpSpPr>
          <a:xfrm>
            <a:off x="1193052" y="2225298"/>
            <a:ext cx="4730400" cy="1238111"/>
            <a:chOff x="1233192" y="2145576"/>
            <a:chExt cx="4730400" cy="1238111"/>
          </a:xfrm>
        </p:grpSpPr>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9EC75FA8-1705-4F62-9B61-A847B4D527F4}"/>
                    </a:ext>
                  </a:extLst>
                </p14:cNvPr>
                <p14:cNvContentPartPr/>
                <p14:nvPr/>
              </p14:nvContentPartPr>
              <p14:xfrm>
                <a:off x="1233192" y="2614656"/>
                <a:ext cx="40680" cy="288000"/>
              </p14:xfrm>
            </p:contentPart>
          </mc:Choice>
          <mc:Fallback xmlns="">
            <p:pic>
              <p:nvPicPr>
                <p:cNvPr id="28" name="Ink 27">
                  <a:extLst>
                    <a:ext uri="{FF2B5EF4-FFF2-40B4-BE49-F238E27FC236}">
                      <a16:creationId xmlns:a16="http://schemas.microsoft.com/office/drawing/2014/main" id="{9EC75FA8-1705-4F62-9B61-A847B4D527F4}"/>
                    </a:ext>
                  </a:extLst>
                </p:cNvPr>
                <p:cNvPicPr/>
                <p:nvPr/>
              </p:nvPicPr>
              <p:blipFill>
                <a:blip r:embed="rId27"/>
                <a:stretch>
                  <a:fillRect/>
                </a:stretch>
              </p:blipFill>
              <p:spPr>
                <a:xfrm>
                  <a:off x="1215192" y="2597016"/>
                  <a:ext cx="763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70C53419-6DE8-45DA-B89F-BC0CF80FE493}"/>
                    </a:ext>
                  </a:extLst>
                </p14:cNvPr>
                <p14:cNvContentPartPr/>
                <p14:nvPr/>
              </p14:nvContentPartPr>
              <p14:xfrm>
                <a:off x="1296552" y="2974296"/>
                <a:ext cx="75240" cy="294120"/>
              </p14:xfrm>
            </p:contentPart>
          </mc:Choice>
          <mc:Fallback xmlns="">
            <p:pic>
              <p:nvPicPr>
                <p:cNvPr id="29" name="Ink 28">
                  <a:extLst>
                    <a:ext uri="{FF2B5EF4-FFF2-40B4-BE49-F238E27FC236}">
                      <a16:creationId xmlns:a16="http://schemas.microsoft.com/office/drawing/2014/main" id="{70C53419-6DE8-45DA-B89F-BC0CF80FE493}"/>
                    </a:ext>
                  </a:extLst>
                </p:cNvPr>
                <p:cNvPicPr/>
                <p:nvPr/>
              </p:nvPicPr>
              <p:blipFill>
                <a:blip r:embed="rId29"/>
                <a:stretch>
                  <a:fillRect/>
                </a:stretch>
              </p:blipFill>
              <p:spPr>
                <a:xfrm>
                  <a:off x="1278552" y="2956296"/>
                  <a:ext cx="1108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88306A4B-321E-4B47-A35D-421C3D35CE01}"/>
                    </a:ext>
                  </a:extLst>
                </p14:cNvPr>
                <p14:cNvContentPartPr/>
                <p14:nvPr/>
              </p14:nvContentPartPr>
              <p14:xfrm>
                <a:off x="1529112" y="3302616"/>
                <a:ext cx="232920" cy="9000"/>
              </p14:xfrm>
            </p:contentPart>
          </mc:Choice>
          <mc:Fallback xmlns="">
            <p:pic>
              <p:nvPicPr>
                <p:cNvPr id="30" name="Ink 29">
                  <a:extLst>
                    <a:ext uri="{FF2B5EF4-FFF2-40B4-BE49-F238E27FC236}">
                      <a16:creationId xmlns:a16="http://schemas.microsoft.com/office/drawing/2014/main" id="{88306A4B-321E-4B47-A35D-421C3D35CE01}"/>
                    </a:ext>
                  </a:extLst>
                </p:cNvPr>
                <p:cNvPicPr/>
                <p:nvPr/>
              </p:nvPicPr>
              <p:blipFill>
                <a:blip r:embed="rId31"/>
                <a:stretch>
                  <a:fillRect/>
                </a:stretch>
              </p:blipFill>
              <p:spPr>
                <a:xfrm>
                  <a:off x="1511472" y="3284616"/>
                  <a:ext cx="26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F1B53819-012C-4A6F-8051-F6E9AAE9F929}"/>
                    </a:ext>
                  </a:extLst>
                </p14:cNvPr>
                <p14:cNvContentPartPr/>
                <p14:nvPr/>
              </p14:nvContentPartPr>
              <p14:xfrm>
                <a:off x="1907112" y="3293976"/>
                <a:ext cx="364320" cy="14040"/>
              </p14:xfrm>
            </p:contentPart>
          </mc:Choice>
          <mc:Fallback xmlns="">
            <p:pic>
              <p:nvPicPr>
                <p:cNvPr id="31" name="Ink 30">
                  <a:extLst>
                    <a:ext uri="{FF2B5EF4-FFF2-40B4-BE49-F238E27FC236}">
                      <a16:creationId xmlns:a16="http://schemas.microsoft.com/office/drawing/2014/main" id="{F1B53819-012C-4A6F-8051-F6E9AAE9F929}"/>
                    </a:ext>
                  </a:extLst>
                </p:cNvPr>
                <p:cNvPicPr/>
                <p:nvPr/>
              </p:nvPicPr>
              <p:blipFill>
                <a:blip r:embed="rId33"/>
                <a:stretch>
                  <a:fillRect/>
                </a:stretch>
              </p:blipFill>
              <p:spPr>
                <a:xfrm>
                  <a:off x="1889472" y="3275976"/>
                  <a:ext cx="399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B737F635-4CC2-42AB-AC44-12E5162D1840}"/>
                    </a:ext>
                  </a:extLst>
                </p14:cNvPr>
                <p14:cNvContentPartPr/>
                <p14:nvPr/>
              </p14:nvContentPartPr>
              <p14:xfrm>
                <a:off x="2360712" y="2954856"/>
                <a:ext cx="153720" cy="345240"/>
              </p14:xfrm>
            </p:contentPart>
          </mc:Choice>
          <mc:Fallback xmlns="">
            <p:pic>
              <p:nvPicPr>
                <p:cNvPr id="32" name="Ink 31">
                  <a:extLst>
                    <a:ext uri="{FF2B5EF4-FFF2-40B4-BE49-F238E27FC236}">
                      <a16:creationId xmlns:a16="http://schemas.microsoft.com/office/drawing/2014/main" id="{B737F635-4CC2-42AB-AC44-12E5162D1840}"/>
                    </a:ext>
                  </a:extLst>
                </p:cNvPr>
                <p:cNvPicPr/>
                <p:nvPr/>
              </p:nvPicPr>
              <p:blipFill>
                <a:blip r:embed="rId35"/>
                <a:stretch>
                  <a:fillRect/>
                </a:stretch>
              </p:blipFill>
              <p:spPr>
                <a:xfrm>
                  <a:off x="2343072" y="2937216"/>
                  <a:ext cx="1893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780496E4-521C-4B0F-B47C-DC85F0296F0F}"/>
                    </a:ext>
                  </a:extLst>
                </p14:cNvPr>
                <p14:cNvContentPartPr/>
                <p14:nvPr/>
              </p14:nvContentPartPr>
              <p14:xfrm>
                <a:off x="2479872" y="2617176"/>
                <a:ext cx="34560" cy="225000"/>
              </p14:xfrm>
            </p:contentPart>
          </mc:Choice>
          <mc:Fallback xmlns="">
            <p:pic>
              <p:nvPicPr>
                <p:cNvPr id="33" name="Ink 32">
                  <a:extLst>
                    <a:ext uri="{FF2B5EF4-FFF2-40B4-BE49-F238E27FC236}">
                      <a16:creationId xmlns:a16="http://schemas.microsoft.com/office/drawing/2014/main" id="{780496E4-521C-4B0F-B47C-DC85F0296F0F}"/>
                    </a:ext>
                  </a:extLst>
                </p:cNvPr>
                <p:cNvPicPr/>
                <p:nvPr/>
              </p:nvPicPr>
              <p:blipFill>
                <a:blip r:embed="rId37"/>
                <a:stretch>
                  <a:fillRect/>
                </a:stretch>
              </p:blipFill>
              <p:spPr>
                <a:xfrm>
                  <a:off x="2461872" y="2599536"/>
                  <a:ext cx="70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2F4C9AF-06F4-4445-AF20-1E24586FAA11}"/>
                    </a:ext>
                  </a:extLst>
                </p14:cNvPr>
                <p14:cNvContentPartPr/>
                <p14:nvPr/>
              </p14:nvContentPartPr>
              <p14:xfrm>
                <a:off x="2552232" y="2229456"/>
                <a:ext cx="7200" cy="10800"/>
              </p14:xfrm>
            </p:contentPart>
          </mc:Choice>
          <mc:Fallback xmlns="">
            <p:pic>
              <p:nvPicPr>
                <p:cNvPr id="23" name="Ink 22">
                  <a:extLst>
                    <a:ext uri="{FF2B5EF4-FFF2-40B4-BE49-F238E27FC236}">
                      <a16:creationId xmlns:a16="http://schemas.microsoft.com/office/drawing/2014/main" id="{E2F4C9AF-06F4-4445-AF20-1E24586FAA11}"/>
                    </a:ext>
                  </a:extLst>
                </p:cNvPr>
                <p:cNvPicPr/>
                <p:nvPr/>
              </p:nvPicPr>
              <p:blipFill>
                <a:blip r:embed="rId39"/>
                <a:stretch>
                  <a:fillRect/>
                </a:stretch>
              </p:blipFill>
              <p:spPr>
                <a:xfrm>
                  <a:off x="2534232" y="2211456"/>
                  <a:ext cx="42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0D8CF109-2301-4208-B213-C31B0D611FE6}"/>
                    </a:ext>
                  </a:extLst>
                </p14:cNvPr>
                <p14:cNvContentPartPr/>
                <p14:nvPr/>
              </p14:nvContentPartPr>
              <p14:xfrm>
                <a:off x="2260992" y="2196696"/>
                <a:ext cx="196920" cy="15120"/>
              </p14:xfrm>
            </p:contentPart>
          </mc:Choice>
          <mc:Fallback xmlns="">
            <p:pic>
              <p:nvPicPr>
                <p:cNvPr id="24" name="Ink 23">
                  <a:extLst>
                    <a:ext uri="{FF2B5EF4-FFF2-40B4-BE49-F238E27FC236}">
                      <a16:creationId xmlns:a16="http://schemas.microsoft.com/office/drawing/2014/main" id="{0D8CF109-2301-4208-B213-C31B0D611FE6}"/>
                    </a:ext>
                  </a:extLst>
                </p:cNvPr>
                <p:cNvPicPr/>
                <p:nvPr/>
              </p:nvPicPr>
              <p:blipFill>
                <a:blip r:embed="rId41"/>
                <a:stretch>
                  <a:fillRect/>
                </a:stretch>
              </p:blipFill>
              <p:spPr>
                <a:xfrm>
                  <a:off x="2242992" y="2178696"/>
                  <a:ext cx="232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18655585-8EA8-4702-BF0A-1D4D77F6A7DD}"/>
                    </a:ext>
                  </a:extLst>
                </p14:cNvPr>
                <p14:cNvContentPartPr/>
                <p14:nvPr/>
              </p14:nvContentPartPr>
              <p14:xfrm>
                <a:off x="1704432" y="2172216"/>
                <a:ext cx="418680" cy="21960"/>
              </p14:xfrm>
            </p:contentPart>
          </mc:Choice>
          <mc:Fallback xmlns="">
            <p:pic>
              <p:nvPicPr>
                <p:cNvPr id="25" name="Ink 24">
                  <a:extLst>
                    <a:ext uri="{FF2B5EF4-FFF2-40B4-BE49-F238E27FC236}">
                      <a16:creationId xmlns:a16="http://schemas.microsoft.com/office/drawing/2014/main" id="{18655585-8EA8-4702-BF0A-1D4D77F6A7DD}"/>
                    </a:ext>
                  </a:extLst>
                </p:cNvPr>
                <p:cNvPicPr/>
                <p:nvPr/>
              </p:nvPicPr>
              <p:blipFill>
                <a:blip r:embed="rId43"/>
                <a:stretch>
                  <a:fillRect/>
                </a:stretch>
              </p:blipFill>
              <p:spPr>
                <a:xfrm>
                  <a:off x="1686432" y="2154576"/>
                  <a:ext cx="454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A661AC4-E817-4139-BABD-5F750BDA7055}"/>
                    </a:ext>
                  </a:extLst>
                </p14:cNvPr>
                <p14:cNvContentPartPr/>
                <p14:nvPr/>
              </p14:nvContentPartPr>
              <p14:xfrm>
                <a:off x="1378272" y="2145576"/>
                <a:ext cx="186120" cy="21960"/>
              </p14:xfrm>
            </p:contentPart>
          </mc:Choice>
          <mc:Fallback xmlns="">
            <p:pic>
              <p:nvPicPr>
                <p:cNvPr id="26" name="Ink 25">
                  <a:extLst>
                    <a:ext uri="{FF2B5EF4-FFF2-40B4-BE49-F238E27FC236}">
                      <a16:creationId xmlns:a16="http://schemas.microsoft.com/office/drawing/2014/main" id="{DA661AC4-E817-4139-BABD-5F750BDA7055}"/>
                    </a:ext>
                  </a:extLst>
                </p:cNvPr>
                <p:cNvPicPr/>
                <p:nvPr/>
              </p:nvPicPr>
              <p:blipFill>
                <a:blip r:embed="rId45"/>
                <a:stretch>
                  <a:fillRect/>
                </a:stretch>
              </p:blipFill>
              <p:spPr>
                <a:xfrm>
                  <a:off x="1360272" y="2127576"/>
                  <a:ext cx="221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A56E9B4-7294-4E4E-B263-2D5310A16958}"/>
                    </a:ext>
                  </a:extLst>
                </p14:cNvPr>
                <p14:cNvContentPartPr/>
                <p14:nvPr/>
              </p14:nvContentPartPr>
              <p14:xfrm>
                <a:off x="1242552" y="2170776"/>
                <a:ext cx="42840" cy="324360"/>
              </p14:xfrm>
            </p:contentPart>
          </mc:Choice>
          <mc:Fallback xmlns="">
            <p:pic>
              <p:nvPicPr>
                <p:cNvPr id="27" name="Ink 26">
                  <a:extLst>
                    <a:ext uri="{FF2B5EF4-FFF2-40B4-BE49-F238E27FC236}">
                      <a16:creationId xmlns:a16="http://schemas.microsoft.com/office/drawing/2014/main" id="{7A56E9B4-7294-4E4E-B263-2D5310A16958}"/>
                    </a:ext>
                  </a:extLst>
                </p:cNvPr>
                <p:cNvPicPr/>
                <p:nvPr/>
              </p:nvPicPr>
              <p:blipFill>
                <a:blip r:embed="rId47"/>
                <a:stretch>
                  <a:fillRect/>
                </a:stretch>
              </p:blipFill>
              <p:spPr>
                <a:xfrm>
                  <a:off x="1224552" y="2152776"/>
                  <a:ext cx="78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A2EB7011-313B-4C27-B4F3-B61908A5536F}"/>
                    </a:ext>
                  </a:extLst>
                </p14:cNvPr>
                <p14:cNvContentPartPr/>
                <p14:nvPr/>
              </p14:nvContentPartPr>
              <p14:xfrm>
                <a:off x="2452872" y="2308296"/>
                <a:ext cx="37440" cy="160200"/>
              </p14:xfrm>
            </p:contentPart>
          </mc:Choice>
          <mc:Fallback xmlns="">
            <p:pic>
              <p:nvPicPr>
                <p:cNvPr id="34" name="Ink 33">
                  <a:extLst>
                    <a:ext uri="{FF2B5EF4-FFF2-40B4-BE49-F238E27FC236}">
                      <a16:creationId xmlns:a16="http://schemas.microsoft.com/office/drawing/2014/main" id="{A2EB7011-313B-4C27-B4F3-B61908A5536F}"/>
                    </a:ext>
                  </a:extLst>
                </p:cNvPr>
                <p:cNvPicPr/>
                <p:nvPr/>
              </p:nvPicPr>
              <p:blipFill>
                <a:blip r:embed="rId49"/>
                <a:stretch>
                  <a:fillRect/>
                </a:stretch>
              </p:blipFill>
              <p:spPr>
                <a:xfrm>
                  <a:off x="2435232" y="2290296"/>
                  <a:ext cx="73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7B9C326C-6AE8-452F-B607-DE8F7E6CD50F}"/>
                    </a:ext>
                  </a:extLst>
                </p14:cNvPr>
                <p14:cNvContentPartPr/>
                <p14:nvPr/>
              </p14:nvContentPartPr>
              <p14:xfrm>
                <a:off x="2489331" y="3220044"/>
                <a:ext cx="2103120" cy="59040"/>
              </p14:xfrm>
            </p:contentPart>
          </mc:Choice>
          <mc:Fallback xmlns="">
            <p:pic>
              <p:nvPicPr>
                <p:cNvPr id="38" name="Ink 37">
                  <a:extLst>
                    <a:ext uri="{FF2B5EF4-FFF2-40B4-BE49-F238E27FC236}">
                      <a16:creationId xmlns:a16="http://schemas.microsoft.com/office/drawing/2014/main" id="{7B9C326C-6AE8-452F-B607-DE8F7E6CD50F}"/>
                    </a:ext>
                  </a:extLst>
                </p:cNvPr>
                <p:cNvPicPr/>
                <p:nvPr/>
              </p:nvPicPr>
              <p:blipFill>
                <a:blip r:embed="rId51"/>
                <a:stretch>
                  <a:fillRect/>
                </a:stretch>
              </p:blipFill>
              <p:spPr>
                <a:xfrm>
                  <a:off x="2471691" y="3202404"/>
                  <a:ext cx="2138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D1A1C570-D69E-435D-BF4C-94593BCC6E76}"/>
                    </a:ext>
                  </a:extLst>
                </p14:cNvPr>
                <p14:cNvContentPartPr/>
                <p14:nvPr/>
              </p14:nvContentPartPr>
              <p14:xfrm>
                <a:off x="4625486" y="3133487"/>
                <a:ext cx="95760" cy="250200"/>
              </p14:xfrm>
            </p:contentPart>
          </mc:Choice>
          <mc:Fallback xmlns="">
            <p:pic>
              <p:nvPicPr>
                <p:cNvPr id="39" name="Ink 38">
                  <a:extLst>
                    <a:ext uri="{FF2B5EF4-FFF2-40B4-BE49-F238E27FC236}">
                      <a16:creationId xmlns:a16="http://schemas.microsoft.com/office/drawing/2014/main" id="{D1A1C570-D69E-435D-BF4C-94593BCC6E76}"/>
                    </a:ext>
                  </a:extLst>
                </p:cNvPr>
                <p:cNvPicPr/>
                <p:nvPr/>
              </p:nvPicPr>
              <p:blipFill>
                <a:blip r:embed="rId53"/>
                <a:stretch>
                  <a:fillRect/>
                </a:stretch>
              </p:blipFill>
              <p:spPr>
                <a:xfrm>
                  <a:off x="4607846" y="3115847"/>
                  <a:ext cx="131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5BA0875A-837D-4C3F-A8F6-71CC2788F894}"/>
                    </a:ext>
                  </a:extLst>
                </p14:cNvPr>
                <p14:cNvContentPartPr/>
                <p14:nvPr/>
              </p14:nvContentPartPr>
              <p14:xfrm>
                <a:off x="4788192" y="2488296"/>
                <a:ext cx="213840" cy="250920"/>
              </p14:xfrm>
            </p:contentPart>
          </mc:Choice>
          <mc:Fallback xmlns="">
            <p:pic>
              <p:nvPicPr>
                <p:cNvPr id="40" name="Ink 39">
                  <a:extLst>
                    <a:ext uri="{FF2B5EF4-FFF2-40B4-BE49-F238E27FC236}">
                      <a16:creationId xmlns:a16="http://schemas.microsoft.com/office/drawing/2014/main" id="{5BA0875A-837D-4C3F-A8F6-71CC2788F894}"/>
                    </a:ext>
                  </a:extLst>
                </p:cNvPr>
                <p:cNvPicPr/>
                <p:nvPr/>
              </p:nvPicPr>
              <p:blipFill>
                <a:blip r:embed="rId55"/>
                <a:stretch>
                  <a:fillRect/>
                </a:stretch>
              </p:blipFill>
              <p:spPr>
                <a:xfrm>
                  <a:off x="4770552" y="2470656"/>
                  <a:ext cx="2494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A033ED58-2A13-42D5-BDDF-7E29472ADA67}"/>
                    </a:ext>
                  </a:extLst>
                </p14:cNvPr>
                <p14:cNvContentPartPr/>
                <p14:nvPr/>
              </p14:nvContentPartPr>
              <p14:xfrm>
                <a:off x="4884312" y="2656056"/>
                <a:ext cx="75960" cy="98640"/>
              </p14:xfrm>
            </p:contentPart>
          </mc:Choice>
          <mc:Fallback xmlns="">
            <p:pic>
              <p:nvPicPr>
                <p:cNvPr id="41" name="Ink 40">
                  <a:extLst>
                    <a:ext uri="{FF2B5EF4-FFF2-40B4-BE49-F238E27FC236}">
                      <a16:creationId xmlns:a16="http://schemas.microsoft.com/office/drawing/2014/main" id="{A033ED58-2A13-42D5-BDDF-7E29472ADA67}"/>
                    </a:ext>
                  </a:extLst>
                </p:cNvPr>
                <p:cNvPicPr/>
                <p:nvPr/>
              </p:nvPicPr>
              <p:blipFill>
                <a:blip r:embed="rId57"/>
                <a:stretch>
                  <a:fillRect/>
                </a:stretch>
              </p:blipFill>
              <p:spPr>
                <a:xfrm>
                  <a:off x="4866312" y="2638416"/>
                  <a:ext cx="111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BF791F1-3B6B-415A-97A6-0E5608922757}"/>
                    </a:ext>
                  </a:extLst>
                </p14:cNvPr>
                <p14:cNvContentPartPr/>
                <p14:nvPr/>
              </p14:nvContentPartPr>
              <p14:xfrm>
                <a:off x="4995912" y="2599176"/>
                <a:ext cx="193320" cy="150840"/>
              </p14:xfrm>
            </p:contentPart>
          </mc:Choice>
          <mc:Fallback xmlns="">
            <p:pic>
              <p:nvPicPr>
                <p:cNvPr id="43" name="Ink 42">
                  <a:extLst>
                    <a:ext uri="{FF2B5EF4-FFF2-40B4-BE49-F238E27FC236}">
                      <a16:creationId xmlns:a16="http://schemas.microsoft.com/office/drawing/2014/main" id="{6BF791F1-3B6B-415A-97A6-0E5608922757}"/>
                    </a:ext>
                  </a:extLst>
                </p:cNvPr>
                <p:cNvPicPr/>
                <p:nvPr/>
              </p:nvPicPr>
              <p:blipFill>
                <a:blip r:embed="rId59"/>
                <a:stretch>
                  <a:fillRect/>
                </a:stretch>
              </p:blipFill>
              <p:spPr>
                <a:xfrm>
                  <a:off x="4977912" y="2581536"/>
                  <a:ext cx="228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D9778ACB-0BFF-4CA1-94F7-CC2429DB08E5}"/>
                    </a:ext>
                  </a:extLst>
                </p14:cNvPr>
                <p14:cNvContentPartPr/>
                <p14:nvPr/>
              </p14:nvContentPartPr>
              <p14:xfrm>
                <a:off x="5219832" y="2632296"/>
                <a:ext cx="104040" cy="114120"/>
              </p14:xfrm>
            </p:contentPart>
          </mc:Choice>
          <mc:Fallback xmlns="">
            <p:pic>
              <p:nvPicPr>
                <p:cNvPr id="44" name="Ink 43">
                  <a:extLst>
                    <a:ext uri="{FF2B5EF4-FFF2-40B4-BE49-F238E27FC236}">
                      <a16:creationId xmlns:a16="http://schemas.microsoft.com/office/drawing/2014/main" id="{D9778ACB-0BFF-4CA1-94F7-CC2429DB08E5}"/>
                    </a:ext>
                  </a:extLst>
                </p:cNvPr>
                <p:cNvPicPr/>
                <p:nvPr/>
              </p:nvPicPr>
              <p:blipFill>
                <a:blip r:embed="rId61"/>
                <a:stretch>
                  <a:fillRect/>
                </a:stretch>
              </p:blipFill>
              <p:spPr>
                <a:xfrm>
                  <a:off x="5202192" y="2614656"/>
                  <a:ext cx="139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4A361DAA-6327-4348-A2BC-3B689235129B}"/>
                    </a:ext>
                  </a:extLst>
                </p14:cNvPr>
                <p14:cNvContentPartPr/>
                <p14:nvPr/>
              </p14:nvContentPartPr>
              <p14:xfrm>
                <a:off x="5349792" y="2654616"/>
                <a:ext cx="125280" cy="102960"/>
              </p14:xfrm>
            </p:contentPart>
          </mc:Choice>
          <mc:Fallback xmlns="">
            <p:pic>
              <p:nvPicPr>
                <p:cNvPr id="45" name="Ink 44">
                  <a:extLst>
                    <a:ext uri="{FF2B5EF4-FFF2-40B4-BE49-F238E27FC236}">
                      <a16:creationId xmlns:a16="http://schemas.microsoft.com/office/drawing/2014/main" id="{4A361DAA-6327-4348-A2BC-3B689235129B}"/>
                    </a:ext>
                  </a:extLst>
                </p:cNvPr>
                <p:cNvPicPr/>
                <p:nvPr/>
              </p:nvPicPr>
              <p:blipFill>
                <a:blip r:embed="rId63"/>
                <a:stretch>
                  <a:fillRect/>
                </a:stretch>
              </p:blipFill>
              <p:spPr>
                <a:xfrm>
                  <a:off x="5332152" y="2636616"/>
                  <a:ext cx="160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41C75BED-B125-442B-9E58-51BC20BB067F}"/>
                    </a:ext>
                  </a:extLst>
                </p14:cNvPr>
                <p14:cNvContentPartPr/>
                <p14:nvPr/>
              </p14:nvContentPartPr>
              <p14:xfrm>
                <a:off x="5494512" y="2528616"/>
                <a:ext cx="99360" cy="222480"/>
              </p14:xfrm>
            </p:contentPart>
          </mc:Choice>
          <mc:Fallback xmlns="">
            <p:pic>
              <p:nvPicPr>
                <p:cNvPr id="46" name="Ink 45">
                  <a:extLst>
                    <a:ext uri="{FF2B5EF4-FFF2-40B4-BE49-F238E27FC236}">
                      <a16:creationId xmlns:a16="http://schemas.microsoft.com/office/drawing/2014/main" id="{41C75BED-B125-442B-9E58-51BC20BB067F}"/>
                    </a:ext>
                  </a:extLst>
                </p:cNvPr>
                <p:cNvPicPr/>
                <p:nvPr/>
              </p:nvPicPr>
              <p:blipFill>
                <a:blip r:embed="rId65"/>
                <a:stretch>
                  <a:fillRect/>
                </a:stretch>
              </p:blipFill>
              <p:spPr>
                <a:xfrm>
                  <a:off x="5476512" y="2510616"/>
                  <a:ext cx="135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A796F26C-A0D1-460C-BA74-2B61AE2C4BF8}"/>
                    </a:ext>
                  </a:extLst>
                </p14:cNvPr>
                <p14:cNvContentPartPr/>
                <p14:nvPr/>
              </p14:nvContentPartPr>
              <p14:xfrm>
                <a:off x="5503152" y="2629416"/>
                <a:ext cx="100080" cy="14040"/>
              </p14:xfrm>
            </p:contentPart>
          </mc:Choice>
          <mc:Fallback xmlns="">
            <p:pic>
              <p:nvPicPr>
                <p:cNvPr id="47" name="Ink 46">
                  <a:extLst>
                    <a:ext uri="{FF2B5EF4-FFF2-40B4-BE49-F238E27FC236}">
                      <a16:creationId xmlns:a16="http://schemas.microsoft.com/office/drawing/2014/main" id="{A796F26C-A0D1-460C-BA74-2B61AE2C4BF8}"/>
                    </a:ext>
                  </a:extLst>
                </p:cNvPr>
                <p:cNvPicPr/>
                <p:nvPr/>
              </p:nvPicPr>
              <p:blipFill>
                <a:blip r:embed="rId67"/>
                <a:stretch>
                  <a:fillRect/>
                </a:stretch>
              </p:blipFill>
              <p:spPr>
                <a:xfrm>
                  <a:off x="5485152" y="2611416"/>
                  <a:ext cx="135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EFA144BA-D72F-4E58-8B5A-906CCC236483}"/>
                    </a:ext>
                  </a:extLst>
                </p14:cNvPr>
                <p14:cNvContentPartPr/>
                <p14:nvPr/>
              </p14:nvContentPartPr>
              <p14:xfrm>
                <a:off x="5622672" y="2631216"/>
                <a:ext cx="59400" cy="108000"/>
              </p14:xfrm>
            </p:contentPart>
          </mc:Choice>
          <mc:Fallback xmlns="">
            <p:pic>
              <p:nvPicPr>
                <p:cNvPr id="48" name="Ink 47">
                  <a:extLst>
                    <a:ext uri="{FF2B5EF4-FFF2-40B4-BE49-F238E27FC236}">
                      <a16:creationId xmlns:a16="http://schemas.microsoft.com/office/drawing/2014/main" id="{EFA144BA-D72F-4E58-8B5A-906CCC236483}"/>
                    </a:ext>
                  </a:extLst>
                </p:cNvPr>
                <p:cNvPicPr/>
                <p:nvPr/>
              </p:nvPicPr>
              <p:blipFill>
                <a:blip r:embed="rId69"/>
                <a:stretch>
                  <a:fillRect/>
                </a:stretch>
              </p:blipFill>
              <p:spPr>
                <a:xfrm>
                  <a:off x="5605032" y="2613216"/>
                  <a:ext cx="95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4703B8F7-BC12-4744-8FD5-09968695B432}"/>
                    </a:ext>
                  </a:extLst>
                </p14:cNvPr>
                <p14:cNvContentPartPr/>
                <p14:nvPr/>
              </p14:nvContentPartPr>
              <p14:xfrm>
                <a:off x="5737872" y="2675136"/>
                <a:ext cx="225720" cy="144720"/>
              </p14:xfrm>
            </p:contentPart>
          </mc:Choice>
          <mc:Fallback xmlns="">
            <p:pic>
              <p:nvPicPr>
                <p:cNvPr id="49" name="Ink 48">
                  <a:extLst>
                    <a:ext uri="{FF2B5EF4-FFF2-40B4-BE49-F238E27FC236}">
                      <a16:creationId xmlns:a16="http://schemas.microsoft.com/office/drawing/2014/main" id="{4703B8F7-BC12-4744-8FD5-09968695B432}"/>
                    </a:ext>
                  </a:extLst>
                </p:cNvPr>
                <p:cNvPicPr/>
                <p:nvPr/>
              </p:nvPicPr>
              <p:blipFill>
                <a:blip r:embed="rId71"/>
                <a:stretch>
                  <a:fillRect/>
                </a:stretch>
              </p:blipFill>
              <p:spPr>
                <a:xfrm>
                  <a:off x="5719872" y="2657496"/>
                  <a:ext cx="261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303299C4-3E31-4B05-8BB3-0E0A8F39EAB3}"/>
                    </a:ext>
                  </a:extLst>
                </p14:cNvPr>
                <p14:cNvContentPartPr/>
                <p14:nvPr/>
              </p14:nvContentPartPr>
              <p14:xfrm>
                <a:off x="4861992" y="2825976"/>
                <a:ext cx="232560" cy="310680"/>
              </p14:xfrm>
            </p:contentPart>
          </mc:Choice>
          <mc:Fallback xmlns="">
            <p:pic>
              <p:nvPicPr>
                <p:cNvPr id="50" name="Ink 49">
                  <a:extLst>
                    <a:ext uri="{FF2B5EF4-FFF2-40B4-BE49-F238E27FC236}">
                      <a16:creationId xmlns:a16="http://schemas.microsoft.com/office/drawing/2014/main" id="{303299C4-3E31-4B05-8BB3-0E0A8F39EAB3}"/>
                    </a:ext>
                  </a:extLst>
                </p:cNvPr>
                <p:cNvPicPr/>
                <p:nvPr/>
              </p:nvPicPr>
              <p:blipFill>
                <a:blip r:embed="rId73"/>
                <a:stretch>
                  <a:fillRect/>
                </a:stretch>
              </p:blipFill>
              <p:spPr>
                <a:xfrm>
                  <a:off x="4843992" y="2807976"/>
                  <a:ext cx="268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D78E777E-BDC9-42AC-B6A1-CFFD1C6D407A}"/>
                    </a:ext>
                  </a:extLst>
                </p14:cNvPr>
                <p14:cNvContentPartPr/>
                <p14:nvPr/>
              </p14:nvContentPartPr>
              <p14:xfrm>
                <a:off x="5135952" y="2967456"/>
                <a:ext cx="142200" cy="117000"/>
              </p14:xfrm>
            </p:contentPart>
          </mc:Choice>
          <mc:Fallback xmlns="">
            <p:pic>
              <p:nvPicPr>
                <p:cNvPr id="52" name="Ink 51">
                  <a:extLst>
                    <a:ext uri="{FF2B5EF4-FFF2-40B4-BE49-F238E27FC236}">
                      <a16:creationId xmlns:a16="http://schemas.microsoft.com/office/drawing/2014/main" id="{D78E777E-BDC9-42AC-B6A1-CFFD1C6D407A}"/>
                    </a:ext>
                  </a:extLst>
                </p:cNvPr>
                <p:cNvPicPr/>
                <p:nvPr/>
              </p:nvPicPr>
              <p:blipFill>
                <a:blip r:embed="rId75"/>
                <a:stretch>
                  <a:fillRect/>
                </a:stretch>
              </p:blipFill>
              <p:spPr>
                <a:xfrm>
                  <a:off x="5117952" y="2949456"/>
                  <a:ext cx="177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BC655EA3-572F-47B7-8705-1B0AC654A592}"/>
                    </a:ext>
                  </a:extLst>
                </p14:cNvPr>
                <p14:cNvContentPartPr/>
                <p14:nvPr/>
              </p14:nvContentPartPr>
              <p14:xfrm>
                <a:off x="5353752" y="2870256"/>
                <a:ext cx="75600" cy="239040"/>
              </p14:xfrm>
            </p:contentPart>
          </mc:Choice>
          <mc:Fallback xmlns="">
            <p:pic>
              <p:nvPicPr>
                <p:cNvPr id="53" name="Ink 52">
                  <a:extLst>
                    <a:ext uri="{FF2B5EF4-FFF2-40B4-BE49-F238E27FC236}">
                      <a16:creationId xmlns:a16="http://schemas.microsoft.com/office/drawing/2014/main" id="{BC655EA3-572F-47B7-8705-1B0AC654A592}"/>
                    </a:ext>
                  </a:extLst>
                </p:cNvPr>
                <p:cNvPicPr/>
                <p:nvPr/>
              </p:nvPicPr>
              <p:blipFill>
                <a:blip r:embed="rId77"/>
                <a:stretch>
                  <a:fillRect/>
                </a:stretch>
              </p:blipFill>
              <p:spPr>
                <a:xfrm>
                  <a:off x="5335752" y="2852616"/>
                  <a:ext cx="1112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BC1B7E6D-86C0-4FA2-8E27-B9377CEA2F15}"/>
                    </a:ext>
                  </a:extLst>
                </p14:cNvPr>
                <p14:cNvContentPartPr/>
                <p14:nvPr/>
              </p14:nvContentPartPr>
              <p14:xfrm>
                <a:off x="5293992" y="2950176"/>
                <a:ext cx="148680" cy="23760"/>
              </p14:xfrm>
            </p:contentPart>
          </mc:Choice>
          <mc:Fallback xmlns="">
            <p:pic>
              <p:nvPicPr>
                <p:cNvPr id="54" name="Ink 53">
                  <a:extLst>
                    <a:ext uri="{FF2B5EF4-FFF2-40B4-BE49-F238E27FC236}">
                      <a16:creationId xmlns:a16="http://schemas.microsoft.com/office/drawing/2014/main" id="{BC1B7E6D-86C0-4FA2-8E27-B9377CEA2F15}"/>
                    </a:ext>
                  </a:extLst>
                </p:cNvPr>
                <p:cNvPicPr/>
                <p:nvPr/>
              </p:nvPicPr>
              <p:blipFill>
                <a:blip r:embed="rId79"/>
                <a:stretch>
                  <a:fillRect/>
                </a:stretch>
              </p:blipFill>
              <p:spPr>
                <a:xfrm>
                  <a:off x="5276352" y="2932536"/>
                  <a:ext cx="1843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61C30B14-BAAE-407C-8A04-890EE70C30B7}"/>
                    </a:ext>
                  </a:extLst>
                </p14:cNvPr>
                <p14:cNvContentPartPr/>
                <p14:nvPr/>
              </p14:nvContentPartPr>
              <p14:xfrm>
                <a:off x="5442312" y="2985456"/>
                <a:ext cx="114480" cy="149760"/>
              </p14:xfrm>
            </p:contentPart>
          </mc:Choice>
          <mc:Fallback xmlns="">
            <p:pic>
              <p:nvPicPr>
                <p:cNvPr id="55" name="Ink 54">
                  <a:extLst>
                    <a:ext uri="{FF2B5EF4-FFF2-40B4-BE49-F238E27FC236}">
                      <a16:creationId xmlns:a16="http://schemas.microsoft.com/office/drawing/2014/main" id="{61C30B14-BAAE-407C-8A04-890EE70C30B7}"/>
                    </a:ext>
                  </a:extLst>
                </p:cNvPr>
                <p:cNvPicPr/>
                <p:nvPr/>
              </p:nvPicPr>
              <p:blipFill>
                <a:blip r:embed="rId81"/>
                <a:stretch>
                  <a:fillRect/>
                </a:stretch>
              </p:blipFill>
              <p:spPr>
                <a:xfrm>
                  <a:off x="5424312" y="2967816"/>
                  <a:ext cx="1501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C01C7EEC-5BA7-4A8F-88C0-A0AD699A4B60}"/>
                    </a:ext>
                  </a:extLst>
                </p14:cNvPr>
                <p14:cNvContentPartPr/>
                <p14:nvPr/>
              </p14:nvContentPartPr>
              <p14:xfrm>
                <a:off x="5598912" y="3000216"/>
                <a:ext cx="99000" cy="147240"/>
              </p14:xfrm>
            </p:contentPart>
          </mc:Choice>
          <mc:Fallback xmlns="">
            <p:pic>
              <p:nvPicPr>
                <p:cNvPr id="56" name="Ink 55">
                  <a:extLst>
                    <a:ext uri="{FF2B5EF4-FFF2-40B4-BE49-F238E27FC236}">
                      <a16:creationId xmlns:a16="http://schemas.microsoft.com/office/drawing/2014/main" id="{C01C7EEC-5BA7-4A8F-88C0-A0AD699A4B60}"/>
                    </a:ext>
                  </a:extLst>
                </p:cNvPr>
                <p:cNvPicPr/>
                <p:nvPr/>
              </p:nvPicPr>
              <p:blipFill>
                <a:blip r:embed="rId83"/>
                <a:stretch>
                  <a:fillRect/>
                </a:stretch>
              </p:blipFill>
              <p:spPr>
                <a:xfrm>
                  <a:off x="5581272" y="2982576"/>
                  <a:ext cx="13464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F576960F-2D28-44F0-B7A7-140DC91466FF}"/>
                  </a:ext>
                </a:extLst>
              </p14:cNvPr>
              <p14:cNvContentPartPr/>
              <p14:nvPr/>
            </p14:nvContentPartPr>
            <p14:xfrm>
              <a:off x="3041472" y="2476416"/>
              <a:ext cx="12240" cy="2880"/>
            </p14:xfrm>
          </p:contentPart>
        </mc:Choice>
        <mc:Fallback xmlns="">
          <p:pic>
            <p:nvPicPr>
              <p:cNvPr id="65" name="Ink 64">
                <a:extLst>
                  <a:ext uri="{FF2B5EF4-FFF2-40B4-BE49-F238E27FC236}">
                    <a16:creationId xmlns:a16="http://schemas.microsoft.com/office/drawing/2014/main" id="{F576960F-2D28-44F0-B7A7-140DC91466FF}"/>
                  </a:ext>
                </a:extLst>
              </p:cNvPr>
              <p:cNvPicPr/>
              <p:nvPr/>
            </p:nvPicPr>
            <p:blipFill>
              <a:blip r:embed="rId85"/>
              <a:stretch>
                <a:fillRect/>
              </a:stretch>
            </p:blipFill>
            <p:spPr>
              <a:xfrm>
                <a:off x="3023832" y="2458776"/>
                <a:ext cx="47880" cy="38520"/>
              </a:xfrm>
              <a:prstGeom prst="rect">
                <a:avLst/>
              </a:prstGeom>
            </p:spPr>
          </p:pic>
        </mc:Fallback>
      </mc:AlternateContent>
      <p:grpSp>
        <p:nvGrpSpPr>
          <p:cNvPr id="78" name="Group 77">
            <a:extLst>
              <a:ext uri="{FF2B5EF4-FFF2-40B4-BE49-F238E27FC236}">
                <a16:creationId xmlns:a16="http://schemas.microsoft.com/office/drawing/2014/main" id="{5B63F7C7-7DD7-4BF0-853B-4C139A159ECD}"/>
              </a:ext>
            </a:extLst>
          </p:cNvPr>
          <p:cNvGrpSpPr/>
          <p:nvPr/>
        </p:nvGrpSpPr>
        <p:grpSpPr>
          <a:xfrm>
            <a:off x="3398691" y="1372182"/>
            <a:ext cx="1729080" cy="1116474"/>
            <a:chOff x="2882712" y="1448076"/>
            <a:chExt cx="1729080" cy="1116474"/>
          </a:xfrm>
        </p:grpSpPr>
        <p:grpSp>
          <p:nvGrpSpPr>
            <p:cNvPr id="64" name="Group 63">
              <a:extLst>
                <a:ext uri="{FF2B5EF4-FFF2-40B4-BE49-F238E27FC236}">
                  <a16:creationId xmlns:a16="http://schemas.microsoft.com/office/drawing/2014/main" id="{BBFDF08A-FFDE-4C6B-8DB6-101B70F03CC1}"/>
                </a:ext>
              </a:extLst>
            </p:cNvPr>
            <p:cNvGrpSpPr/>
            <p:nvPr/>
          </p:nvGrpSpPr>
          <p:grpSpPr>
            <a:xfrm>
              <a:off x="3011232" y="1448076"/>
              <a:ext cx="1600560" cy="1074240"/>
              <a:chOff x="3036792" y="1447536"/>
              <a:chExt cx="1600560" cy="1074240"/>
            </a:xfrm>
          </p:grpSpPr>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6528CC4E-420E-4ADF-B9F7-55BF7BAEC812}"/>
                      </a:ext>
                    </a:extLst>
                  </p14:cNvPr>
                  <p14:cNvContentPartPr/>
                  <p14:nvPr/>
                </p14:nvContentPartPr>
                <p14:xfrm>
                  <a:off x="3036792" y="1797456"/>
                  <a:ext cx="856800" cy="724320"/>
                </p14:xfrm>
              </p:contentPart>
            </mc:Choice>
            <mc:Fallback xmlns="">
              <p:pic>
                <p:nvPicPr>
                  <p:cNvPr id="58" name="Ink 57">
                    <a:extLst>
                      <a:ext uri="{FF2B5EF4-FFF2-40B4-BE49-F238E27FC236}">
                        <a16:creationId xmlns:a16="http://schemas.microsoft.com/office/drawing/2014/main" id="{6528CC4E-420E-4ADF-B9F7-55BF7BAEC812}"/>
                      </a:ext>
                    </a:extLst>
                  </p:cNvPr>
                  <p:cNvPicPr/>
                  <p:nvPr/>
                </p:nvPicPr>
                <p:blipFill>
                  <a:blip r:embed="rId87"/>
                  <a:stretch>
                    <a:fillRect/>
                  </a:stretch>
                </p:blipFill>
                <p:spPr>
                  <a:xfrm>
                    <a:off x="3018792" y="1779456"/>
                    <a:ext cx="89244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812635DF-5847-4829-90C2-5279AFEAE07E}"/>
                      </a:ext>
                    </a:extLst>
                  </p14:cNvPr>
                  <p14:cNvContentPartPr/>
                  <p14:nvPr/>
                </p14:nvContentPartPr>
                <p14:xfrm>
                  <a:off x="4055232" y="1514136"/>
                  <a:ext cx="240120" cy="164160"/>
                </p14:xfrm>
              </p:contentPart>
            </mc:Choice>
            <mc:Fallback xmlns="">
              <p:pic>
                <p:nvPicPr>
                  <p:cNvPr id="59" name="Ink 58">
                    <a:extLst>
                      <a:ext uri="{FF2B5EF4-FFF2-40B4-BE49-F238E27FC236}">
                        <a16:creationId xmlns:a16="http://schemas.microsoft.com/office/drawing/2014/main" id="{812635DF-5847-4829-90C2-5279AFEAE07E}"/>
                      </a:ext>
                    </a:extLst>
                  </p:cNvPr>
                  <p:cNvPicPr/>
                  <p:nvPr/>
                </p:nvPicPr>
                <p:blipFill>
                  <a:blip r:embed="rId89"/>
                  <a:stretch>
                    <a:fillRect/>
                  </a:stretch>
                </p:blipFill>
                <p:spPr>
                  <a:xfrm>
                    <a:off x="4037592" y="1496136"/>
                    <a:ext cx="2757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B1FAF2A1-984A-4EDE-9CBC-6B13090A6EB3}"/>
                      </a:ext>
                    </a:extLst>
                  </p14:cNvPr>
                  <p14:cNvContentPartPr/>
                  <p14:nvPr/>
                </p14:nvContentPartPr>
                <p14:xfrm>
                  <a:off x="4339992" y="1528536"/>
                  <a:ext cx="41760" cy="128520"/>
                </p14:xfrm>
              </p:contentPart>
            </mc:Choice>
            <mc:Fallback xmlns="">
              <p:pic>
                <p:nvPicPr>
                  <p:cNvPr id="60" name="Ink 59">
                    <a:extLst>
                      <a:ext uri="{FF2B5EF4-FFF2-40B4-BE49-F238E27FC236}">
                        <a16:creationId xmlns:a16="http://schemas.microsoft.com/office/drawing/2014/main" id="{B1FAF2A1-984A-4EDE-9CBC-6B13090A6EB3}"/>
                      </a:ext>
                    </a:extLst>
                  </p:cNvPr>
                  <p:cNvPicPr/>
                  <p:nvPr/>
                </p:nvPicPr>
                <p:blipFill>
                  <a:blip r:embed="rId91"/>
                  <a:stretch>
                    <a:fillRect/>
                  </a:stretch>
                </p:blipFill>
                <p:spPr>
                  <a:xfrm>
                    <a:off x="4322352" y="1510536"/>
                    <a:ext cx="77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EE15DF3C-0120-4810-B6E1-A8F7575D3754}"/>
                      </a:ext>
                    </a:extLst>
                  </p14:cNvPr>
                  <p14:cNvContentPartPr/>
                  <p14:nvPr/>
                </p14:nvContentPartPr>
                <p14:xfrm>
                  <a:off x="4348272" y="1447536"/>
                  <a:ext cx="2520" cy="21960"/>
                </p14:xfrm>
              </p:contentPart>
            </mc:Choice>
            <mc:Fallback xmlns="">
              <p:pic>
                <p:nvPicPr>
                  <p:cNvPr id="61" name="Ink 60">
                    <a:extLst>
                      <a:ext uri="{FF2B5EF4-FFF2-40B4-BE49-F238E27FC236}">
                        <a16:creationId xmlns:a16="http://schemas.microsoft.com/office/drawing/2014/main" id="{EE15DF3C-0120-4810-B6E1-A8F7575D3754}"/>
                      </a:ext>
                    </a:extLst>
                  </p:cNvPr>
                  <p:cNvPicPr/>
                  <p:nvPr/>
                </p:nvPicPr>
                <p:blipFill>
                  <a:blip r:embed="rId93"/>
                  <a:stretch>
                    <a:fillRect/>
                  </a:stretch>
                </p:blipFill>
                <p:spPr>
                  <a:xfrm>
                    <a:off x="4330272" y="1429896"/>
                    <a:ext cx="38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43C8152A-7242-440F-BF54-C8773C31B8E4}"/>
                      </a:ext>
                    </a:extLst>
                  </p14:cNvPr>
                  <p14:cNvContentPartPr/>
                  <p14:nvPr/>
                </p14:nvContentPartPr>
                <p14:xfrm>
                  <a:off x="4414872" y="1532856"/>
                  <a:ext cx="113040" cy="132840"/>
                </p14:xfrm>
              </p:contentPart>
            </mc:Choice>
            <mc:Fallback xmlns="">
              <p:pic>
                <p:nvPicPr>
                  <p:cNvPr id="62" name="Ink 61">
                    <a:extLst>
                      <a:ext uri="{FF2B5EF4-FFF2-40B4-BE49-F238E27FC236}">
                        <a16:creationId xmlns:a16="http://schemas.microsoft.com/office/drawing/2014/main" id="{43C8152A-7242-440F-BF54-C8773C31B8E4}"/>
                      </a:ext>
                    </a:extLst>
                  </p:cNvPr>
                  <p:cNvPicPr/>
                  <p:nvPr/>
                </p:nvPicPr>
                <p:blipFill>
                  <a:blip r:embed="rId95"/>
                  <a:stretch>
                    <a:fillRect/>
                  </a:stretch>
                </p:blipFill>
                <p:spPr>
                  <a:xfrm>
                    <a:off x="4397232" y="1515216"/>
                    <a:ext cx="148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EDA83DCE-FAE9-4FDD-ABE3-13227CD3DEC0}"/>
                      </a:ext>
                    </a:extLst>
                  </p14:cNvPr>
                  <p14:cNvContentPartPr/>
                  <p14:nvPr/>
                </p14:nvContentPartPr>
                <p14:xfrm>
                  <a:off x="4501632" y="1572096"/>
                  <a:ext cx="135720" cy="153720"/>
                </p14:xfrm>
              </p:contentPart>
            </mc:Choice>
            <mc:Fallback xmlns="">
              <p:pic>
                <p:nvPicPr>
                  <p:cNvPr id="63" name="Ink 62">
                    <a:extLst>
                      <a:ext uri="{FF2B5EF4-FFF2-40B4-BE49-F238E27FC236}">
                        <a16:creationId xmlns:a16="http://schemas.microsoft.com/office/drawing/2014/main" id="{EDA83DCE-FAE9-4FDD-ABE3-13227CD3DEC0}"/>
                      </a:ext>
                    </a:extLst>
                  </p:cNvPr>
                  <p:cNvPicPr/>
                  <p:nvPr/>
                </p:nvPicPr>
                <p:blipFill>
                  <a:blip r:embed="rId97"/>
                  <a:stretch>
                    <a:fillRect/>
                  </a:stretch>
                </p:blipFill>
                <p:spPr>
                  <a:xfrm>
                    <a:off x="4483992" y="1554456"/>
                    <a:ext cx="171360" cy="189360"/>
                  </a:xfrm>
                  <a:prstGeom prst="rect">
                    <a:avLst/>
                  </a:prstGeom>
                </p:spPr>
              </p:pic>
            </mc:Fallback>
          </mc:AlternateContent>
        </p:grpSp>
        <p:grpSp>
          <p:nvGrpSpPr>
            <p:cNvPr id="75" name="Group 74">
              <a:extLst>
                <a:ext uri="{FF2B5EF4-FFF2-40B4-BE49-F238E27FC236}">
                  <a16:creationId xmlns:a16="http://schemas.microsoft.com/office/drawing/2014/main" id="{76582E22-1335-4140-85CC-3D7871A1C430}"/>
                </a:ext>
              </a:extLst>
            </p:cNvPr>
            <p:cNvGrpSpPr/>
            <p:nvPr/>
          </p:nvGrpSpPr>
          <p:grpSpPr>
            <a:xfrm>
              <a:off x="2882712" y="2430270"/>
              <a:ext cx="271080" cy="134280"/>
              <a:chOff x="2882712" y="2423856"/>
              <a:chExt cx="271080" cy="134280"/>
            </a:xfrm>
          </p:grpSpPr>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E52197A9-0C55-4FC1-B96F-30A6B936A3B6}"/>
                      </a:ext>
                    </a:extLst>
                  </p14:cNvPr>
                  <p14:cNvContentPartPr/>
                  <p14:nvPr/>
                </p14:nvContentPartPr>
                <p14:xfrm>
                  <a:off x="2882712" y="2444376"/>
                  <a:ext cx="142200" cy="109440"/>
                </p14:xfrm>
              </p:contentPart>
            </mc:Choice>
            <mc:Fallback xmlns="">
              <p:pic>
                <p:nvPicPr>
                  <p:cNvPr id="73" name="Ink 72">
                    <a:extLst>
                      <a:ext uri="{FF2B5EF4-FFF2-40B4-BE49-F238E27FC236}">
                        <a16:creationId xmlns:a16="http://schemas.microsoft.com/office/drawing/2014/main" id="{E52197A9-0C55-4FC1-B96F-30A6B936A3B6}"/>
                      </a:ext>
                    </a:extLst>
                  </p:cNvPr>
                  <p:cNvPicPr/>
                  <p:nvPr/>
                </p:nvPicPr>
                <p:blipFill>
                  <a:blip r:embed="rId99"/>
                  <a:stretch>
                    <a:fillRect/>
                  </a:stretch>
                </p:blipFill>
                <p:spPr>
                  <a:xfrm>
                    <a:off x="2864712" y="2426736"/>
                    <a:ext cx="177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F2C674FE-DD8D-41BB-A816-EBFDED3AA5C0}"/>
                      </a:ext>
                    </a:extLst>
                  </p14:cNvPr>
                  <p14:cNvContentPartPr/>
                  <p14:nvPr/>
                </p14:nvContentPartPr>
                <p14:xfrm>
                  <a:off x="2913312" y="2423856"/>
                  <a:ext cx="240480" cy="134280"/>
                </p14:xfrm>
              </p:contentPart>
            </mc:Choice>
            <mc:Fallback xmlns="">
              <p:pic>
                <p:nvPicPr>
                  <p:cNvPr id="74" name="Ink 73">
                    <a:extLst>
                      <a:ext uri="{FF2B5EF4-FFF2-40B4-BE49-F238E27FC236}">
                        <a16:creationId xmlns:a16="http://schemas.microsoft.com/office/drawing/2014/main" id="{F2C674FE-DD8D-41BB-A816-EBFDED3AA5C0}"/>
                      </a:ext>
                    </a:extLst>
                  </p:cNvPr>
                  <p:cNvPicPr/>
                  <p:nvPr/>
                </p:nvPicPr>
                <p:blipFill>
                  <a:blip r:embed="rId101"/>
                  <a:stretch>
                    <a:fillRect/>
                  </a:stretch>
                </p:blipFill>
                <p:spPr>
                  <a:xfrm>
                    <a:off x="2895672" y="2405856"/>
                    <a:ext cx="276120" cy="169920"/>
                  </a:xfrm>
                  <a:prstGeom prst="rect">
                    <a:avLst/>
                  </a:prstGeom>
                </p:spPr>
              </p:pic>
            </mc:Fallback>
          </mc:AlternateContent>
        </p:grpSp>
      </p:grpSp>
      <p:grpSp>
        <p:nvGrpSpPr>
          <p:cNvPr id="94" name="Group 93">
            <a:extLst>
              <a:ext uri="{FF2B5EF4-FFF2-40B4-BE49-F238E27FC236}">
                <a16:creationId xmlns:a16="http://schemas.microsoft.com/office/drawing/2014/main" id="{3FF96D96-DC03-48C8-A905-71481EA0E4D2}"/>
              </a:ext>
            </a:extLst>
          </p:cNvPr>
          <p:cNvGrpSpPr/>
          <p:nvPr/>
        </p:nvGrpSpPr>
        <p:grpSpPr>
          <a:xfrm>
            <a:off x="2508920" y="1172080"/>
            <a:ext cx="1779840" cy="1031400"/>
            <a:chOff x="2508920" y="1172080"/>
            <a:chExt cx="1779840" cy="1031400"/>
          </a:xfrm>
        </p:grpSpPr>
        <mc:AlternateContent xmlns:mc="http://schemas.openxmlformats.org/markup-compatibility/2006" xmlns:p14="http://schemas.microsoft.com/office/powerpoint/2010/main">
          <mc:Choice Requires="p14">
            <p:contentPart p14:bwMode="auto" r:id="rId102">
              <p14:nvContentPartPr>
                <p14:cNvPr id="80" name="Ink 79">
                  <a:extLst>
                    <a:ext uri="{FF2B5EF4-FFF2-40B4-BE49-F238E27FC236}">
                      <a16:creationId xmlns:a16="http://schemas.microsoft.com/office/drawing/2014/main" id="{D480192E-3EB4-487B-8863-D4AD5973C28B}"/>
                    </a:ext>
                  </a:extLst>
                </p14:cNvPr>
                <p14:cNvContentPartPr/>
                <p14:nvPr/>
              </p14:nvContentPartPr>
              <p14:xfrm>
                <a:off x="2508920" y="1197280"/>
                <a:ext cx="38880" cy="188640"/>
              </p14:xfrm>
            </p:contentPart>
          </mc:Choice>
          <mc:Fallback xmlns="">
            <p:pic>
              <p:nvPicPr>
                <p:cNvPr id="80" name="Ink 79">
                  <a:extLst>
                    <a:ext uri="{FF2B5EF4-FFF2-40B4-BE49-F238E27FC236}">
                      <a16:creationId xmlns:a16="http://schemas.microsoft.com/office/drawing/2014/main" id="{D480192E-3EB4-487B-8863-D4AD5973C28B}"/>
                    </a:ext>
                  </a:extLst>
                </p:cNvPr>
                <p:cNvPicPr/>
                <p:nvPr/>
              </p:nvPicPr>
              <p:blipFill>
                <a:blip r:embed="rId103"/>
                <a:stretch>
                  <a:fillRect/>
                </a:stretch>
              </p:blipFill>
              <p:spPr>
                <a:xfrm>
                  <a:off x="2491280" y="1179640"/>
                  <a:ext cx="74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Ink 80">
                  <a:extLst>
                    <a:ext uri="{FF2B5EF4-FFF2-40B4-BE49-F238E27FC236}">
                      <a16:creationId xmlns:a16="http://schemas.microsoft.com/office/drawing/2014/main" id="{AD73EDED-6E98-42D2-96B5-787B1A3CB460}"/>
                    </a:ext>
                  </a:extLst>
                </p14:cNvPr>
                <p14:cNvContentPartPr/>
                <p14:nvPr/>
              </p14:nvContentPartPr>
              <p14:xfrm>
                <a:off x="2555720" y="1172080"/>
                <a:ext cx="228960" cy="163440"/>
              </p14:xfrm>
            </p:contentPart>
          </mc:Choice>
          <mc:Fallback xmlns="">
            <p:pic>
              <p:nvPicPr>
                <p:cNvPr id="81" name="Ink 80">
                  <a:extLst>
                    <a:ext uri="{FF2B5EF4-FFF2-40B4-BE49-F238E27FC236}">
                      <a16:creationId xmlns:a16="http://schemas.microsoft.com/office/drawing/2014/main" id="{AD73EDED-6E98-42D2-96B5-787B1A3CB460}"/>
                    </a:ext>
                  </a:extLst>
                </p:cNvPr>
                <p:cNvPicPr/>
                <p:nvPr/>
              </p:nvPicPr>
              <p:blipFill>
                <a:blip r:embed="rId105"/>
                <a:stretch>
                  <a:fillRect/>
                </a:stretch>
              </p:blipFill>
              <p:spPr>
                <a:xfrm>
                  <a:off x="2538080" y="1154440"/>
                  <a:ext cx="264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68788C62-F7D0-4524-890A-9B7E9235BF97}"/>
                    </a:ext>
                  </a:extLst>
                </p14:cNvPr>
                <p14:cNvContentPartPr/>
                <p14:nvPr/>
              </p14:nvContentPartPr>
              <p14:xfrm>
                <a:off x="2860640" y="1239760"/>
                <a:ext cx="129240" cy="127080"/>
              </p14:xfrm>
            </p:contentPart>
          </mc:Choice>
          <mc:Fallback xmlns="">
            <p:pic>
              <p:nvPicPr>
                <p:cNvPr id="82" name="Ink 81">
                  <a:extLst>
                    <a:ext uri="{FF2B5EF4-FFF2-40B4-BE49-F238E27FC236}">
                      <a16:creationId xmlns:a16="http://schemas.microsoft.com/office/drawing/2014/main" id="{68788C62-F7D0-4524-890A-9B7E9235BF97}"/>
                    </a:ext>
                  </a:extLst>
                </p:cNvPr>
                <p:cNvPicPr/>
                <p:nvPr/>
              </p:nvPicPr>
              <p:blipFill>
                <a:blip r:embed="rId107"/>
                <a:stretch>
                  <a:fillRect/>
                </a:stretch>
              </p:blipFill>
              <p:spPr>
                <a:xfrm>
                  <a:off x="2842640" y="1221760"/>
                  <a:ext cx="164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Ink 82">
                  <a:extLst>
                    <a:ext uri="{FF2B5EF4-FFF2-40B4-BE49-F238E27FC236}">
                      <a16:creationId xmlns:a16="http://schemas.microsoft.com/office/drawing/2014/main" id="{CB95059A-65B3-493B-8270-488FFBFDC168}"/>
                    </a:ext>
                  </a:extLst>
                </p14:cNvPr>
                <p14:cNvContentPartPr/>
                <p14:nvPr/>
              </p14:nvContentPartPr>
              <p14:xfrm>
                <a:off x="3019400" y="1248760"/>
                <a:ext cx="110880" cy="108000"/>
              </p14:xfrm>
            </p:contentPart>
          </mc:Choice>
          <mc:Fallback xmlns="">
            <p:pic>
              <p:nvPicPr>
                <p:cNvPr id="83" name="Ink 82">
                  <a:extLst>
                    <a:ext uri="{FF2B5EF4-FFF2-40B4-BE49-F238E27FC236}">
                      <a16:creationId xmlns:a16="http://schemas.microsoft.com/office/drawing/2014/main" id="{CB95059A-65B3-493B-8270-488FFBFDC168}"/>
                    </a:ext>
                  </a:extLst>
                </p:cNvPr>
                <p:cNvPicPr/>
                <p:nvPr/>
              </p:nvPicPr>
              <p:blipFill>
                <a:blip r:embed="rId109"/>
                <a:stretch>
                  <a:fillRect/>
                </a:stretch>
              </p:blipFill>
              <p:spPr>
                <a:xfrm>
                  <a:off x="3001760" y="1231120"/>
                  <a:ext cx="146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Ink 83">
                  <a:extLst>
                    <a:ext uri="{FF2B5EF4-FFF2-40B4-BE49-F238E27FC236}">
                      <a16:creationId xmlns:a16="http://schemas.microsoft.com/office/drawing/2014/main" id="{2A3014FD-AC0C-417C-8C5B-BF7A35392105}"/>
                    </a:ext>
                  </a:extLst>
                </p14:cNvPr>
                <p14:cNvContentPartPr/>
                <p14:nvPr/>
              </p14:nvContentPartPr>
              <p14:xfrm>
                <a:off x="3185000" y="1250200"/>
                <a:ext cx="69120" cy="119520"/>
              </p14:xfrm>
            </p:contentPart>
          </mc:Choice>
          <mc:Fallback xmlns="">
            <p:pic>
              <p:nvPicPr>
                <p:cNvPr id="84" name="Ink 83">
                  <a:extLst>
                    <a:ext uri="{FF2B5EF4-FFF2-40B4-BE49-F238E27FC236}">
                      <a16:creationId xmlns:a16="http://schemas.microsoft.com/office/drawing/2014/main" id="{2A3014FD-AC0C-417C-8C5B-BF7A35392105}"/>
                    </a:ext>
                  </a:extLst>
                </p:cNvPr>
                <p:cNvPicPr/>
                <p:nvPr/>
              </p:nvPicPr>
              <p:blipFill>
                <a:blip r:embed="rId111"/>
                <a:stretch>
                  <a:fillRect/>
                </a:stretch>
              </p:blipFill>
              <p:spPr>
                <a:xfrm>
                  <a:off x="3167000" y="1232200"/>
                  <a:ext cx="104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Ink 84">
                  <a:extLst>
                    <a:ext uri="{FF2B5EF4-FFF2-40B4-BE49-F238E27FC236}">
                      <a16:creationId xmlns:a16="http://schemas.microsoft.com/office/drawing/2014/main" id="{B072EB13-6E30-4554-A24B-16229CFEEDB3}"/>
                    </a:ext>
                  </a:extLst>
                </p14:cNvPr>
                <p14:cNvContentPartPr/>
                <p14:nvPr/>
              </p14:nvContentPartPr>
              <p14:xfrm>
                <a:off x="3311000" y="1259200"/>
                <a:ext cx="94320" cy="102960"/>
              </p14:xfrm>
            </p:contentPart>
          </mc:Choice>
          <mc:Fallback xmlns="">
            <p:pic>
              <p:nvPicPr>
                <p:cNvPr id="85" name="Ink 84">
                  <a:extLst>
                    <a:ext uri="{FF2B5EF4-FFF2-40B4-BE49-F238E27FC236}">
                      <a16:creationId xmlns:a16="http://schemas.microsoft.com/office/drawing/2014/main" id="{B072EB13-6E30-4554-A24B-16229CFEEDB3}"/>
                    </a:ext>
                  </a:extLst>
                </p:cNvPr>
                <p:cNvPicPr/>
                <p:nvPr/>
              </p:nvPicPr>
              <p:blipFill>
                <a:blip r:embed="rId113"/>
                <a:stretch>
                  <a:fillRect/>
                </a:stretch>
              </p:blipFill>
              <p:spPr>
                <a:xfrm>
                  <a:off x="3293000" y="1241200"/>
                  <a:ext cx="129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Ink 85">
                  <a:extLst>
                    <a:ext uri="{FF2B5EF4-FFF2-40B4-BE49-F238E27FC236}">
                      <a16:creationId xmlns:a16="http://schemas.microsoft.com/office/drawing/2014/main" id="{75662D5E-1E0C-48F2-9A4C-2B62A1EAD3E2}"/>
                    </a:ext>
                  </a:extLst>
                </p14:cNvPr>
                <p14:cNvContentPartPr/>
                <p14:nvPr/>
              </p14:nvContentPartPr>
              <p14:xfrm>
                <a:off x="3442400" y="1255960"/>
                <a:ext cx="77040" cy="99000"/>
              </p14:xfrm>
            </p:contentPart>
          </mc:Choice>
          <mc:Fallback xmlns="">
            <p:pic>
              <p:nvPicPr>
                <p:cNvPr id="86" name="Ink 85">
                  <a:extLst>
                    <a:ext uri="{FF2B5EF4-FFF2-40B4-BE49-F238E27FC236}">
                      <a16:creationId xmlns:a16="http://schemas.microsoft.com/office/drawing/2014/main" id="{75662D5E-1E0C-48F2-9A4C-2B62A1EAD3E2}"/>
                    </a:ext>
                  </a:extLst>
                </p:cNvPr>
                <p:cNvPicPr/>
                <p:nvPr/>
              </p:nvPicPr>
              <p:blipFill>
                <a:blip r:embed="rId115"/>
                <a:stretch>
                  <a:fillRect/>
                </a:stretch>
              </p:blipFill>
              <p:spPr>
                <a:xfrm>
                  <a:off x="3424760" y="1237960"/>
                  <a:ext cx="112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Ink 86">
                  <a:extLst>
                    <a:ext uri="{FF2B5EF4-FFF2-40B4-BE49-F238E27FC236}">
                      <a16:creationId xmlns:a16="http://schemas.microsoft.com/office/drawing/2014/main" id="{CC1177BD-CAC9-44ED-AA40-3EB0B8B39E0E}"/>
                    </a:ext>
                  </a:extLst>
                </p14:cNvPr>
                <p14:cNvContentPartPr/>
                <p14:nvPr/>
              </p14:nvContentPartPr>
              <p14:xfrm>
                <a:off x="3562280" y="1264240"/>
                <a:ext cx="65880" cy="84600"/>
              </p14:xfrm>
            </p:contentPart>
          </mc:Choice>
          <mc:Fallback xmlns="">
            <p:pic>
              <p:nvPicPr>
                <p:cNvPr id="87" name="Ink 86">
                  <a:extLst>
                    <a:ext uri="{FF2B5EF4-FFF2-40B4-BE49-F238E27FC236}">
                      <a16:creationId xmlns:a16="http://schemas.microsoft.com/office/drawing/2014/main" id="{CC1177BD-CAC9-44ED-AA40-3EB0B8B39E0E}"/>
                    </a:ext>
                  </a:extLst>
                </p:cNvPr>
                <p:cNvPicPr/>
                <p:nvPr/>
              </p:nvPicPr>
              <p:blipFill>
                <a:blip r:embed="rId117"/>
                <a:stretch>
                  <a:fillRect/>
                </a:stretch>
              </p:blipFill>
              <p:spPr>
                <a:xfrm>
                  <a:off x="3544280" y="1246600"/>
                  <a:ext cx="101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Ink 87">
                  <a:extLst>
                    <a:ext uri="{FF2B5EF4-FFF2-40B4-BE49-F238E27FC236}">
                      <a16:creationId xmlns:a16="http://schemas.microsoft.com/office/drawing/2014/main" id="{1ADF3252-C810-4496-9863-F445273FE0D8}"/>
                    </a:ext>
                  </a:extLst>
                </p14:cNvPr>
                <p14:cNvContentPartPr/>
                <p14:nvPr/>
              </p14:nvContentPartPr>
              <p14:xfrm>
                <a:off x="3694040" y="1275760"/>
                <a:ext cx="204480" cy="100800"/>
              </p14:xfrm>
            </p:contentPart>
          </mc:Choice>
          <mc:Fallback xmlns="">
            <p:pic>
              <p:nvPicPr>
                <p:cNvPr id="88" name="Ink 87">
                  <a:extLst>
                    <a:ext uri="{FF2B5EF4-FFF2-40B4-BE49-F238E27FC236}">
                      <a16:creationId xmlns:a16="http://schemas.microsoft.com/office/drawing/2014/main" id="{1ADF3252-C810-4496-9863-F445273FE0D8}"/>
                    </a:ext>
                  </a:extLst>
                </p:cNvPr>
                <p:cNvPicPr/>
                <p:nvPr/>
              </p:nvPicPr>
              <p:blipFill>
                <a:blip r:embed="rId119"/>
                <a:stretch>
                  <a:fillRect/>
                </a:stretch>
              </p:blipFill>
              <p:spPr>
                <a:xfrm>
                  <a:off x="3676040" y="1257760"/>
                  <a:ext cx="2401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Ink 88">
                  <a:extLst>
                    <a:ext uri="{FF2B5EF4-FFF2-40B4-BE49-F238E27FC236}">
                      <a16:creationId xmlns:a16="http://schemas.microsoft.com/office/drawing/2014/main" id="{76BA57EE-FF39-4853-BFE2-DDBAA5AE3E3F}"/>
                    </a:ext>
                  </a:extLst>
                </p14:cNvPr>
                <p14:cNvContentPartPr/>
                <p14:nvPr/>
              </p14:nvContentPartPr>
              <p14:xfrm>
                <a:off x="3914360" y="1291240"/>
                <a:ext cx="51120" cy="78480"/>
              </p14:xfrm>
            </p:contentPart>
          </mc:Choice>
          <mc:Fallback xmlns="">
            <p:pic>
              <p:nvPicPr>
                <p:cNvPr id="89" name="Ink 88">
                  <a:extLst>
                    <a:ext uri="{FF2B5EF4-FFF2-40B4-BE49-F238E27FC236}">
                      <a16:creationId xmlns:a16="http://schemas.microsoft.com/office/drawing/2014/main" id="{76BA57EE-FF39-4853-BFE2-DDBAA5AE3E3F}"/>
                    </a:ext>
                  </a:extLst>
                </p:cNvPr>
                <p:cNvPicPr/>
                <p:nvPr/>
              </p:nvPicPr>
              <p:blipFill>
                <a:blip r:embed="rId121"/>
                <a:stretch>
                  <a:fillRect/>
                </a:stretch>
              </p:blipFill>
              <p:spPr>
                <a:xfrm>
                  <a:off x="3896720" y="1273240"/>
                  <a:ext cx="86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Ink 89">
                  <a:extLst>
                    <a:ext uri="{FF2B5EF4-FFF2-40B4-BE49-F238E27FC236}">
                      <a16:creationId xmlns:a16="http://schemas.microsoft.com/office/drawing/2014/main" id="{41A42DFF-4EAC-4B39-A2BC-97437B4DB479}"/>
                    </a:ext>
                  </a:extLst>
                </p14:cNvPr>
                <p14:cNvContentPartPr/>
                <p14:nvPr/>
              </p14:nvContentPartPr>
              <p14:xfrm>
                <a:off x="3993560" y="1274320"/>
                <a:ext cx="94680" cy="103320"/>
              </p14:xfrm>
            </p:contentPart>
          </mc:Choice>
          <mc:Fallback xmlns="">
            <p:pic>
              <p:nvPicPr>
                <p:cNvPr id="90" name="Ink 89">
                  <a:extLst>
                    <a:ext uri="{FF2B5EF4-FFF2-40B4-BE49-F238E27FC236}">
                      <a16:creationId xmlns:a16="http://schemas.microsoft.com/office/drawing/2014/main" id="{41A42DFF-4EAC-4B39-A2BC-97437B4DB479}"/>
                    </a:ext>
                  </a:extLst>
                </p:cNvPr>
                <p:cNvPicPr/>
                <p:nvPr/>
              </p:nvPicPr>
              <p:blipFill>
                <a:blip r:embed="rId123"/>
                <a:stretch>
                  <a:fillRect/>
                </a:stretch>
              </p:blipFill>
              <p:spPr>
                <a:xfrm>
                  <a:off x="3975920" y="1256320"/>
                  <a:ext cx="130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C808E1FD-2522-4D13-8711-53FD536216B5}"/>
                    </a:ext>
                  </a:extLst>
                </p14:cNvPr>
                <p14:cNvContentPartPr/>
                <p14:nvPr/>
              </p14:nvContentPartPr>
              <p14:xfrm>
                <a:off x="4164560" y="1187920"/>
                <a:ext cx="96840" cy="234720"/>
              </p14:xfrm>
            </p:contentPart>
          </mc:Choice>
          <mc:Fallback xmlns="">
            <p:pic>
              <p:nvPicPr>
                <p:cNvPr id="91" name="Ink 90">
                  <a:extLst>
                    <a:ext uri="{FF2B5EF4-FFF2-40B4-BE49-F238E27FC236}">
                      <a16:creationId xmlns:a16="http://schemas.microsoft.com/office/drawing/2014/main" id="{C808E1FD-2522-4D13-8711-53FD536216B5}"/>
                    </a:ext>
                  </a:extLst>
                </p:cNvPr>
                <p:cNvPicPr/>
                <p:nvPr/>
              </p:nvPicPr>
              <p:blipFill>
                <a:blip r:embed="rId125"/>
                <a:stretch>
                  <a:fillRect/>
                </a:stretch>
              </p:blipFill>
              <p:spPr>
                <a:xfrm>
                  <a:off x="4146920" y="1170280"/>
                  <a:ext cx="1324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9C9F9920-AEF4-4117-AED9-249C5180AFA6}"/>
                    </a:ext>
                  </a:extLst>
                </p14:cNvPr>
                <p14:cNvContentPartPr/>
                <p14:nvPr/>
              </p14:nvContentPartPr>
              <p14:xfrm>
                <a:off x="4133240" y="1282600"/>
                <a:ext cx="155520" cy="16200"/>
              </p14:xfrm>
            </p:contentPart>
          </mc:Choice>
          <mc:Fallback xmlns="">
            <p:pic>
              <p:nvPicPr>
                <p:cNvPr id="92" name="Ink 91">
                  <a:extLst>
                    <a:ext uri="{FF2B5EF4-FFF2-40B4-BE49-F238E27FC236}">
                      <a16:creationId xmlns:a16="http://schemas.microsoft.com/office/drawing/2014/main" id="{9C9F9920-AEF4-4117-AED9-249C5180AFA6}"/>
                    </a:ext>
                  </a:extLst>
                </p:cNvPr>
                <p:cNvPicPr/>
                <p:nvPr/>
              </p:nvPicPr>
              <p:blipFill>
                <a:blip r:embed="rId127"/>
                <a:stretch>
                  <a:fillRect/>
                </a:stretch>
              </p:blipFill>
              <p:spPr>
                <a:xfrm>
                  <a:off x="4115600" y="1264600"/>
                  <a:ext cx="191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03CA96DE-6F67-4FA9-A497-28A15DDEBCE9}"/>
                    </a:ext>
                  </a:extLst>
                </p14:cNvPr>
                <p14:cNvContentPartPr/>
                <p14:nvPr/>
              </p14:nvContentPartPr>
              <p14:xfrm>
                <a:off x="2632400" y="1428040"/>
                <a:ext cx="318960" cy="775440"/>
              </p14:xfrm>
            </p:contentPart>
          </mc:Choice>
          <mc:Fallback xmlns="">
            <p:pic>
              <p:nvPicPr>
                <p:cNvPr id="93" name="Ink 92">
                  <a:extLst>
                    <a:ext uri="{FF2B5EF4-FFF2-40B4-BE49-F238E27FC236}">
                      <a16:creationId xmlns:a16="http://schemas.microsoft.com/office/drawing/2014/main" id="{03CA96DE-6F67-4FA9-A497-28A15DDEBCE9}"/>
                    </a:ext>
                  </a:extLst>
                </p:cNvPr>
                <p:cNvPicPr/>
                <p:nvPr/>
              </p:nvPicPr>
              <p:blipFill>
                <a:blip r:embed="rId129"/>
                <a:stretch>
                  <a:fillRect/>
                </a:stretch>
              </p:blipFill>
              <p:spPr>
                <a:xfrm>
                  <a:off x="2614400" y="1410040"/>
                  <a:ext cx="354600" cy="811080"/>
                </a:xfrm>
                <a:prstGeom prst="rect">
                  <a:avLst/>
                </a:prstGeom>
              </p:spPr>
            </p:pic>
          </mc:Fallback>
        </mc:AlternateContent>
      </p:grpSp>
    </p:spTree>
    <p:extLst>
      <p:ext uri="{BB962C8B-B14F-4D97-AF65-F5344CB8AC3E}">
        <p14:creationId xmlns:p14="http://schemas.microsoft.com/office/powerpoint/2010/main" val="12761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2000" fill="hold"/>
                                        <p:tgtEl>
                                          <p:spTgt spid="5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p:cTn id="17" dur="2000" fill="hold"/>
                                        <p:tgtEl>
                                          <p:spTgt spid="94"/>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2000" fill="hold"/>
                                        <p:tgtEl>
                                          <p:spTgt spid="7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8720F6-500F-41F6-8838-4DCF45D71F56}"/>
              </a:ext>
            </a:extLst>
          </p:cNvPr>
          <p:cNvSpPr>
            <a:spLocks noGrp="1"/>
          </p:cNvSpPr>
          <p:nvPr>
            <p:ph type="body" idx="1"/>
          </p:nvPr>
        </p:nvSpPr>
        <p:spPr/>
        <p:txBody>
          <a:bodyPr/>
          <a:lstStyle/>
          <a:p>
            <a:endParaRPr lang="en-US"/>
          </a:p>
        </p:txBody>
      </p:sp>
      <p:grpSp>
        <p:nvGrpSpPr>
          <p:cNvPr id="8" name="Group 7">
            <a:extLst>
              <a:ext uri="{FF2B5EF4-FFF2-40B4-BE49-F238E27FC236}">
                <a16:creationId xmlns:a16="http://schemas.microsoft.com/office/drawing/2014/main" id="{6E283249-AEC7-4652-8AD2-CB13FFD7392F}"/>
              </a:ext>
            </a:extLst>
          </p:cNvPr>
          <p:cNvGrpSpPr/>
          <p:nvPr/>
        </p:nvGrpSpPr>
        <p:grpSpPr>
          <a:xfrm>
            <a:off x="367053" y="147427"/>
            <a:ext cx="839160" cy="596880"/>
            <a:chOff x="367053" y="147427"/>
            <a:chExt cx="839160" cy="59688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2E0361-B440-462D-BB97-6C1EC98190F7}"/>
                    </a:ext>
                  </a:extLst>
                </p14:cNvPr>
                <p14:cNvContentPartPr/>
                <p14:nvPr/>
              </p14:nvContentPartPr>
              <p14:xfrm>
                <a:off x="367053" y="147427"/>
                <a:ext cx="327240" cy="596880"/>
              </p14:xfrm>
            </p:contentPart>
          </mc:Choice>
          <mc:Fallback xmlns="">
            <p:pic>
              <p:nvPicPr>
                <p:cNvPr id="3" name="Ink 2">
                  <a:extLst>
                    <a:ext uri="{FF2B5EF4-FFF2-40B4-BE49-F238E27FC236}">
                      <a16:creationId xmlns:a16="http://schemas.microsoft.com/office/drawing/2014/main" id="{2F2E0361-B440-462D-BB97-6C1EC98190F7}"/>
                    </a:ext>
                  </a:extLst>
                </p:cNvPr>
                <p:cNvPicPr/>
                <p:nvPr/>
              </p:nvPicPr>
              <p:blipFill>
                <a:blip r:embed="rId3"/>
                <a:stretch>
                  <a:fillRect/>
                </a:stretch>
              </p:blipFill>
              <p:spPr>
                <a:xfrm>
                  <a:off x="358413" y="138427"/>
                  <a:ext cx="34488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D114471-D923-43E7-920F-45E877A83042}"/>
                    </a:ext>
                  </a:extLst>
                </p14:cNvPr>
                <p14:cNvContentPartPr/>
                <p14:nvPr/>
              </p14:nvContentPartPr>
              <p14:xfrm>
                <a:off x="751893" y="190267"/>
                <a:ext cx="154080" cy="148680"/>
              </p14:xfrm>
            </p:contentPart>
          </mc:Choice>
          <mc:Fallback xmlns="">
            <p:pic>
              <p:nvPicPr>
                <p:cNvPr id="4" name="Ink 3">
                  <a:extLst>
                    <a:ext uri="{FF2B5EF4-FFF2-40B4-BE49-F238E27FC236}">
                      <a16:creationId xmlns:a16="http://schemas.microsoft.com/office/drawing/2014/main" id="{6D114471-D923-43E7-920F-45E877A83042}"/>
                    </a:ext>
                  </a:extLst>
                </p:cNvPr>
                <p:cNvPicPr/>
                <p:nvPr/>
              </p:nvPicPr>
              <p:blipFill>
                <a:blip r:embed="rId5"/>
                <a:stretch>
                  <a:fillRect/>
                </a:stretch>
              </p:blipFill>
              <p:spPr>
                <a:xfrm>
                  <a:off x="743253" y="181267"/>
                  <a:ext cx="171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E34BE5C-150D-44E4-86F9-768DEE66361A}"/>
                    </a:ext>
                  </a:extLst>
                </p14:cNvPr>
                <p14:cNvContentPartPr/>
                <p14:nvPr/>
              </p14:nvContentPartPr>
              <p14:xfrm>
                <a:off x="829653" y="452707"/>
                <a:ext cx="12240" cy="193680"/>
              </p14:xfrm>
            </p:contentPart>
          </mc:Choice>
          <mc:Fallback xmlns="">
            <p:pic>
              <p:nvPicPr>
                <p:cNvPr id="5" name="Ink 4">
                  <a:extLst>
                    <a:ext uri="{FF2B5EF4-FFF2-40B4-BE49-F238E27FC236}">
                      <a16:creationId xmlns:a16="http://schemas.microsoft.com/office/drawing/2014/main" id="{8E34BE5C-150D-44E4-86F9-768DEE66361A}"/>
                    </a:ext>
                  </a:extLst>
                </p:cNvPr>
                <p:cNvPicPr/>
                <p:nvPr/>
              </p:nvPicPr>
              <p:blipFill>
                <a:blip r:embed="rId7"/>
                <a:stretch>
                  <a:fillRect/>
                </a:stretch>
              </p:blipFill>
              <p:spPr>
                <a:xfrm>
                  <a:off x="820653" y="444067"/>
                  <a:ext cx="29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9C10D9B-F5BE-479C-91A4-C8B1A60D3FAA}"/>
                    </a:ext>
                  </a:extLst>
                </p14:cNvPr>
                <p14:cNvContentPartPr/>
                <p14:nvPr/>
              </p14:nvContentPartPr>
              <p14:xfrm>
                <a:off x="976893" y="156067"/>
                <a:ext cx="229320" cy="584280"/>
              </p14:xfrm>
            </p:contentPart>
          </mc:Choice>
          <mc:Fallback xmlns="">
            <p:pic>
              <p:nvPicPr>
                <p:cNvPr id="6" name="Ink 5">
                  <a:extLst>
                    <a:ext uri="{FF2B5EF4-FFF2-40B4-BE49-F238E27FC236}">
                      <a16:creationId xmlns:a16="http://schemas.microsoft.com/office/drawing/2014/main" id="{09C10D9B-F5BE-479C-91A4-C8B1A60D3FAA}"/>
                    </a:ext>
                  </a:extLst>
                </p:cNvPr>
                <p:cNvPicPr/>
                <p:nvPr/>
              </p:nvPicPr>
              <p:blipFill>
                <a:blip r:embed="rId9"/>
                <a:stretch>
                  <a:fillRect/>
                </a:stretch>
              </p:blipFill>
              <p:spPr>
                <a:xfrm>
                  <a:off x="967893" y="147067"/>
                  <a:ext cx="246960" cy="601920"/>
                </a:xfrm>
                <a:prstGeom prst="rect">
                  <a:avLst/>
                </a:prstGeom>
              </p:spPr>
            </p:pic>
          </mc:Fallback>
        </mc:AlternateContent>
      </p:grpSp>
      <p:grpSp>
        <p:nvGrpSpPr>
          <p:cNvPr id="12" name="Group 11">
            <a:extLst>
              <a:ext uri="{FF2B5EF4-FFF2-40B4-BE49-F238E27FC236}">
                <a16:creationId xmlns:a16="http://schemas.microsoft.com/office/drawing/2014/main" id="{302046FD-0730-4E81-9E12-FC0586A87F3C}"/>
              </a:ext>
            </a:extLst>
          </p:cNvPr>
          <p:cNvGrpSpPr/>
          <p:nvPr/>
        </p:nvGrpSpPr>
        <p:grpSpPr>
          <a:xfrm>
            <a:off x="2055813" y="161827"/>
            <a:ext cx="792720" cy="498240"/>
            <a:chOff x="2055813" y="161827"/>
            <a:chExt cx="792720" cy="4982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AB1CE8C-6EA9-411B-8ED0-C64328FC4BBC}"/>
                    </a:ext>
                  </a:extLst>
                </p14:cNvPr>
                <p14:cNvContentPartPr/>
                <p14:nvPr/>
              </p14:nvContentPartPr>
              <p14:xfrm>
                <a:off x="2055813" y="161827"/>
                <a:ext cx="302400" cy="491400"/>
              </p14:xfrm>
            </p:contentPart>
          </mc:Choice>
          <mc:Fallback xmlns="">
            <p:pic>
              <p:nvPicPr>
                <p:cNvPr id="7" name="Ink 6">
                  <a:extLst>
                    <a:ext uri="{FF2B5EF4-FFF2-40B4-BE49-F238E27FC236}">
                      <a16:creationId xmlns:a16="http://schemas.microsoft.com/office/drawing/2014/main" id="{AAB1CE8C-6EA9-411B-8ED0-C64328FC4BBC}"/>
                    </a:ext>
                  </a:extLst>
                </p:cNvPr>
                <p:cNvPicPr/>
                <p:nvPr/>
              </p:nvPicPr>
              <p:blipFill>
                <a:blip r:embed="rId11"/>
                <a:stretch>
                  <a:fillRect/>
                </a:stretch>
              </p:blipFill>
              <p:spPr>
                <a:xfrm>
                  <a:off x="2046813" y="153187"/>
                  <a:ext cx="3200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832D3F1-7F9A-4888-9BCD-9183945238A8}"/>
                    </a:ext>
                  </a:extLst>
                </p14:cNvPr>
                <p14:cNvContentPartPr/>
                <p14:nvPr/>
              </p14:nvContentPartPr>
              <p14:xfrm>
                <a:off x="2465493" y="299707"/>
                <a:ext cx="18360" cy="205920"/>
              </p14:xfrm>
            </p:contentPart>
          </mc:Choice>
          <mc:Fallback xmlns="">
            <p:pic>
              <p:nvPicPr>
                <p:cNvPr id="9" name="Ink 8">
                  <a:extLst>
                    <a:ext uri="{FF2B5EF4-FFF2-40B4-BE49-F238E27FC236}">
                      <a16:creationId xmlns:a16="http://schemas.microsoft.com/office/drawing/2014/main" id="{7832D3F1-7F9A-4888-9BCD-9183945238A8}"/>
                    </a:ext>
                  </a:extLst>
                </p:cNvPr>
                <p:cNvPicPr/>
                <p:nvPr/>
              </p:nvPicPr>
              <p:blipFill>
                <a:blip r:embed="rId13"/>
                <a:stretch>
                  <a:fillRect/>
                </a:stretch>
              </p:blipFill>
              <p:spPr>
                <a:xfrm>
                  <a:off x="2456493" y="291067"/>
                  <a:ext cx="360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C291994-FA8C-4E82-9278-55787E7B5971}"/>
                    </a:ext>
                  </a:extLst>
                </p14:cNvPr>
                <p14:cNvContentPartPr/>
                <p14:nvPr/>
              </p14:nvContentPartPr>
              <p14:xfrm>
                <a:off x="2192973" y="322027"/>
                <a:ext cx="96480" cy="115560"/>
              </p14:xfrm>
            </p:contentPart>
          </mc:Choice>
          <mc:Fallback xmlns="">
            <p:pic>
              <p:nvPicPr>
                <p:cNvPr id="10" name="Ink 9">
                  <a:extLst>
                    <a:ext uri="{FF2B5EF4-FFF2-40B4-BE49-F238E27FC236}">
                      <a16:creationId xmlns:a16="http://schemas.microsoft.com/office/drawing/2014/main" id="{EC291994-FA8C-4E82-9278-55787E7B5971}"/>
                    </a:ext>
                  </a:extLst>
                </p:cNvPr>
                <p:cNvPicPr/>
                <p:nvPr/>
              </p:nvPicPr>
              <p:blipFill>
                <a:blip r:embed="rId15"/>
                <a:stretch>
                  <a:fillRect/>
                </a:stretch>
              </p:blipFill>
              <p:spPr>
                <a:xfrm>
                  <a:off x="2183973" y="313027"/>
                  <a:ext cx="114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F6C09F0-BFCA-4DB7-B52B-55C5562D16A3}"/>
                    </a:ext>
                  </a:extLst>
                </p14:cNvPr>
                <p14:cNvContentPartPr/>
                <p14:nvPr/>
              </p14:nvContentPartPr>
              <p14:xfrm>
                <a:off x="2648373" y="177667"/>
                <a:ext cx="200160" cy="482400"/>
              </p14:xfrm>
            </p:contentPart>
          </mc:Choice>
          <mc:Fallback xmlns="">
            <p:pic>
              <p:nvPicPr>
                <p:cNvPr id="11" name="Ink 10">
                  <a:extLst>
                    <a:ext uri="{FF2B5EF4-FFF2-40B4-BE49-F238E27FC236}">
                      <a16:creationId xmlns:a16="http://schemas.microsoft.com/office/drawing/2014/main" id="{6F6C09F0-BFCA-4DB7-B52B-55C5562D16A3}"/>
                    </a:ext>
                  </a:extLst>
                </p:cNvPr>
                <p:cNvPicPr/>
                <p:nvPr/>
              </p:nvPicPr>
              <p:blipFill>
                <a:blip r:embed="rId17"/>
                <a:stretch>
                  <a:fillRect/>
                </a:stretch>
              </p:blipFill>
              <p:spPr>
                <a:xfrm>
                  <a:off x="2639373" y="169027"/>
                  <a:ext cx="217800" cy="500040"/>
                </a:xfrm>
                <a:prstGeom prst="rect">
                  <a:avLst/>
                </a:prstGeom>
              </p:spPr>
            </p:pic>
          </mc:Fallback>
        </mc:AlternateContent>
      </p:grpSp>
      <p:grpSp>
        <p:nvGrpSpPr>
          <p:cNvPr id="28" name="Group 27">
            <a:extLst>
              <a:ext uri="{FF2B5EF4-FFF2-40B4-BE49-F238E27FC236}">
                <a16:creationId xmlns:a16="http://schemas.microsoft.com/office/drawing/2014/main" id="{7A107DAE-375D-4220-876C-69297DF78244}"/>
              </a:ext>
            </a:extLst>
          </p:cNvPr>
          <p:cNvGrpSpPr/>
          <p:nvPr/>
        </p:nvGrpSpPr>
        <p:grpSpPr>
          <a:xfrm>
            <a:off x="417453" y="992347"/>
            <a:ext cx="1640160" cy="278640"/>
            <a:chOff x="417453" y="992347"/>
            <a:chExt cx="1640160" cy="27864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9ECBEEF-64C4-4577-A822-2639540FCFE7}"/>
                    </a:ext>
                  </a:extLst>
                </p14:cNvPr>
                <p14:cNvContentPartPr/>
                <p14:nvPr/>
              </p14:nvContentPartPr>
              <p14:xfrm>
                <a:off x="417453" y="992347"/>
                <a:ext cx="263520" cy="187920"/>
              </p14:xfrm>
            </p:contentPart>
          </mc:Choice>
          <mc:Fallback xmlns="">
            <p:pic>
              <p:nvPicPr>
                <p:cNvPr id="13" name="Ink 12">
                  <a:extLst>
                    <a:ext uri="{FF2B5EF4-FFF2-40B4-BE49-F238E27FC236}">
                      <a16:creationId xmlns:a16="http://schemas.microsoft.com/office/drawing/2014/main" id="{19ECBEEF-64C4-4577-A822-2639540FCFE7}"/>
                    </a:ext>
                  </a:extLst>
                </p:cNvPr>
                <p:cNvPicPr/>
                <p:nvPr/>
              </p:nvPicPr>
              <p:blipFill>
                <a:blip r:embed="rId19"/>
                <a:stretch>
                  <a:fillRect/>
                </a:stretch>
              </p:blipFill>
              <p:spPr>
                <a:xfrm>
                  <a:off x="408813" y="983347"/>
                  <a:ext cx="281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C959884-4897-48EE-937F-8063C85FD354}"/>
                    </a:ext>
                  </a:extLst>
                </p14:cNvPr>
                <p14:cNvContentPartPr/>
                <p14:nvPr/>
              </p14:nvContentPartPr>
              <p14:xfrm>
                <a:off x="445893" y="1085227"/>
                <a:ext cx="77760" cy="185760"/>
              </p14:xfrm>
            </p:contentPart>
          </mc:Choice>
          <mc:Fallback xmlns="">
            <p:pic>
              <p:nvPicPr>
                <p:cNvPr id="14" name="Ink 13">
                  <a:extLst>
                    <a:ext uri="{FF2B5EF4-FFF2-40B4-BE49-F238E27FC236}">
                      <a16:creationId xmlns:a16="http://schemas.microsoft.com/office/drawing/2014/main" id="{8C959884-4897-48EE-937F-8063C85FD354}"/>
                    </a:ext>
                  </a:extLst>
                </p:cNvPr>
                <p:cNvPicPr/>
                <p:nvPr/>
              </p:nvPicPr>
              <p:blipFill>
                <a:blip r:embed="rId21"/>
                <a:stretch>
                  <a:fillRect/>
                </a:stretch>
              </p:blipFill>
              <p:spPr>
                <a:xfrm>
                  <a:off x="436893" y="1076227"/>
                  <a:ext cx="95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AA7F188E-C8E7-4718-BE68-615DDF01E619}"/>
                    </a:ext>
                  </a:extLst>
                </p14:cNvPr>
                <p14:cNvContentPartPr/>
                <p14:nvPr/>
              </p14:nvContentPartPr>
              <p14:xfrm>
                <a:off x="725973" y="1082347"/>
                <a:ext cx="136080" cy="119520"/>
              </p14:xfrm>
            </p:contentPart>
          </mc:Choice>
          <mc:Fallback xmlns="">
            <p:pic>
              <p:nvPicPr>
                <p:cNvPr id="15" name="Ink 14">
                  <a:extLst>
                    <a:ext uri="{FF2B5EF4-FFF2-40B4-BE49-F238E27FC236}">
                      <a16:creationId xmlns:a16="http://schemas.microsoft.com/office/drawing/2014/main" id="{AA7F188E-C8E7-4718-BE68-615DDF01E619}"/>
                    </a:ext>
                  </a:extLst>
                </p:cNvPr>
                <p:cNvPicPr/>
                <p:nvPr/>
              </p:nvPicPr>
              <p:blipFill>
                <a:blip r:embed="rId23"/>
                <a:stretch>
                  <a:fillRect/>
                </a:stretch>
              </p:blipFill>
              <p:spPr>
                <a:xfrm>
                  <a:off x="716973" y="1073347"/>
                  <a:ext cx="153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53790C2A-D579-4D75-8BDD-1DB8CC9F087C}"/>
                    </a:ext>
                  </a:extLst>
                </p14:cNvPr>
                <p14:cNvContentPartPr/>
                <p14:nvPr/>
              </p14:nvContentPartPr>
              <p14:xfrm>
                <a:off x="969333" y="1093507"/>
                <a:ext cx="190800" cy="105480"/>
              </p14:xfrm>
            </p:contentPart>
          </mc:Choice>
          <mc:Fallback xmlns="">
            <p:pic>
              <p:nvPicPr>
                <p:cNvPr id="16" name="Ink 15">
                  <a:extLst>
                    <a:ext uri="{FF2B5EF4-FFF2-40B4-BE49-F238E27FC236}">
                      <a16:creationId xmlns:a16="http://schemas.microsoft.com/office/drawing/2014/main" id="{53790C2A-D579-4D75-8BDD-1DB8CC9F087C}"/>
                    </a:ext>
                  </a:extLst>
                </p:cNvPr>
                <p:cNvPicPr/>
                <p:nvPr/>
              </p:nvPicPr>
              <p:blipFill>
                <a:blip r:embed="rId25"/>
                <a:stretch>
                  <a:fillRect/>
                </a:stretch>
              </p:blipFill>
              <p:spPr>
                <a:xfrm>
                  <a:off x="960333" y="1084867"/>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1DC8582-AD8C-43B1-9A45-AA8BEC02483D}"/>
                    </a:ext>
                  </a:extLst>
                </p14:cNvPr>
                <p14:cNvContentPartPr/>
                <p14:nvPr/>
              </p14:nvContentPartPr>
              <p14:xfrm>
                <a:off x="1164813" y="1098547"/>
                <a:ext cx="179640" cy="109440"/>
              </p14:xfrm>
            </p:contentPart>
          </mc:Choice>
          <mc:Fallback xmlns="">
            <p:pic>
              <p:nvPicPr>
                <p:cNvPr id="17" name="Ink 16">
                  <a:extLst>
                    <a:ext uri="{FF2B5EF4-FFF2-40B4-BE49-F238E27FC236}">
                      <a16:creationId xmlns:a16="http://schemas.microsoft.com/office/drawing/2014/main" id="{D1DC8582-AD8C-43B1-9A45-AA8BEC02483D}"/>
                    </a:ext>
                  </a:extLst>
                </p:cNvPr>
                <p:cNvPicPr/>
                <p:nvPr/>
              </p:nvPicPr>
              <p:blipFill>
                <a:blip r:embed="rId27"/>
                <a:stretch>
                  <a:fillRect/>
                </a:stretch>
              </p:blipFill>
              <p:spPr>
                <a:xfrm>
                  <a:off x="1156173" y="1089907"/>
                  <a:ext cx="197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37A07E82-630A-4319-B386-1813F85C797F}"/>
                    </a:ext>
                  </a:extLst>
                </p14:cNvPr>
                <p14:cNvContentPartPr/>
                <p14:nvPr/>
              </p14:nvContentPartPr>
              <p14:xfrm>
                <a:off x="1389093" y="1015387"/>
                <a:ext cx="23760" cy="208080"/>
              </p14:xfrm>
            </p:contentPart>
          </mc:Choice>
          <mc:Fallback xmlns="">
            <p:pic>
              <p:nvPicPr>
                <p:cNvPr id="18" name="Ink 17">
                  <a:extLst>
                    <a:ext uri="{FF2B5EF4-FFF2-40B4-BE49-F238E27FC236}">
                      <a16:creationId xmlns:a16="http://schemas.microsoft.com/office/drawing/2014/main" id="{37A07E82-630A-4319-B386-1813F85C797F}"/>
                    </a:ext>
                  </a:extLst>
                </p:cNvPr>
                <p:cNvPicPr/>
                <p:nvPr/>
              </p:nvPicPr>
              <p:blipFill>
                <a:blip r:embed="rId29"/>
                <a:stretch>
                  <a:fillRect/>
                </a:stretch>
              </p:blipFill>
              <p:spPr>
                <a:xfrm>
                  <a:off x="1380093" y="1006747"/>
                  <a:ext cx="41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735822E4-F4B7-47B2-818E-451BDAC0FE1A}"/>
                    </a:ext>
                  </a:extLst>
                </p14:cNvPr>
                <p14:cNvContentPartPr/>
                <p14:nvPr/>
              </p14:nvContentPartPr>
              <p14:xfrm>
                <a:off x="1305933" y="1110427"/>
                <a:ext cx="162720" cy="33120"/>
              </p14:xfrm>
            </p:contentPart>
          </mc:Choice>
          <mc:Fallback xmlns="">
            <p:pic>
              <p:nvPicPr>
                <p:cNvPr id="19" name="Ink 18">
                  <a:extLst>
                    <a:ext uri="{FF2B5EF4-FFF2-40B4-BE49-F238E27FC236}">
                      <a16:creationId xmlns:a16="http://schemas.microsoft.com/office/drawing/2014/main" id="{735822E4-F4B7-47B2-818E-451BDAC0FE1A}"/>
                    </a:ext>
                  </a:extLst>
                </p:cNvPr>
                <p:cNvPicPr/>
                <p:nvPr/>
              </p:nvPicPr>
              <p:blipFill>
                <a:blip r:embed="rId31"/>
                <a:stretch>
                  <a:fillRect/>
                </a:stretch>
              </p:blipFill>
              <p:spPr>
                <a:xfrm>
                  <a:off x="1296933" y="1101427"/>
                  <a:ext cx="1803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BDE0FBF-C11F-4F0C-A9B3-1B79E21927BB}"/>
                    </a:ext>
                  </a:extLst>
                </p14:cNvPr>
                <p14:cNvContentPartPr/>
                <p14:nvPr/>
              </p14:nvContentPartPr>
              <p14:xfrm>
                <a:off x="1400253" y="1183147"/>
                <a:ext cx="288360" cy="77040"/>
              </p14:xfrm>
            </p:contentPart>
          </mc:Choice>
          <mc:Fallback xmlns="">
            <p:pic>
              <p:nvPicPr>
                <p:cNvPr id="20" name="Ink 19">
                  <a:extLst>
                    <a:ext uri="{FF2B5EF4-FFF2-40B4-BE49-F238E27FC236}">
                      <a16:creationId xmlns:a16="http://schemas.microsoft.com/office/drawing/2014/main" id="{5BDE0FBF-C11F-4F0C-A9B3-1B79E21927BB}"/>
                    </a:ext>
                  </a:extLst>
                </p:cNvPr>
                <p:cNvPicPr/>
                <p:nvPr/>
              </p:nvPicPr>
              <p:blipFill>
                <a:blip r:embed="rId33"/>
                <a:stretch>
                  <a:fillRect/>
                </a:stretch>
              </p:blipFill>
              <p:spPr>
                <a:xfrm>
                  <a:off x="1391253" y="1174147"/>
                  <a:ext cx="3060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77735CF-2683-4205-B61F-9FAA51554764}"/>
                    </a:ext>
                  </a:extLst>
                </p14:cNvPr>
                <p14:cNvContentPartPr/>
                <p14:nvPr/>
              </p14:nvContentPartPr>
              <p14:xfrm>
                <a:off x="1761333" y="1165867"/>
                <a:ext cx="296280" cy="94320"/>
              </p14:xfrm>
            </p:contentPart>
          </mc:Choice>
          <mc:Fallback xmlns="">
            <p:pic>
              <p:nvPicPr>
                <p:cNvPr id="21" name="Ink 20">
                  <a:extLst>
                    <a:ext uri="{FF2B5EF4-FFF2-40B4-BE49-F238E27FC236}">
                      <a16:creationId xmlns:a16="http://schemas.microsoft.com/office/drawing/2014/main" id="{E77735CF-2683-4205-B61F-9FAA51554764}"/>
                    </a:ext>
                  </a:extLst>
                </p:cNvPr>
                <p:cNvPicPr/>
                <p:nvPr/>
              </p:nvPicPr>
              <p:blipFill>
                <a:blip r:embed="rId35"/>
                <a:stretch>
                  <a:fillRect/>
                </a:stretch>
              </p:blipFill>
              <p:spPr>
                <a:xfrm>
                  <a:off x="1752333" y="1156867"/>
                  <a:ext cx="313920" cy="111960"/>
                </a:xfrm>
                <a:prstGeom prst="rect">
                  <a:avLst/>
                </a:prstGeom>
              </p:spPr>
            </p:pic>
          </mc:Fallback>
        </mc:AlternateContent>
      </p:grpSp>
      <p:grpSp>
        <p:nvGrpSpPr>
          <p:cNvPr id="27" name="Group 26">
            <a:extLst>
              <a:ext uri="{FF2B5EF4-FFF2-40B4-BE49-F238E27FC236}">
                <a16:creationId xmlns:a16="http://schemas.microsoft.com/office/drawing/2014/main" id="{2C6EF487-B982-440A-8890-6B74BFCD2FD2}"/>
              </a:ext>
            </a:extLst>
          </p:cNvPr>
          <p:cNvGrpSpPr/>
          <p:nvPr/>
        </p:nvGrpSpPr>
        <p:grpSpPr>
          <a:xfrm>
            <a:off x="2377653" y="1035187"/>
            <a:ext cx="1091520" cy="278640"/>
            <a:chOff x="2377653" y="1035187"/>
            <a:chExt cx="1091520" cy="27864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423FC022-89C3-4C24-9997-C798BCB80039}"/>
                    </a:ext>
                  </a:extLst>
                </p14:cNvPr>
                <p14:cNvContentPartPr/>
                <p14:nvPr/>
              </p14:nvContentPartPr>
              <p14:xfrm>
                <a:off x="2377653" y="1035187"/>
                <a:ext cx="248040" cy="219960"/>
              </p14:xfrm>
            </p:contentPart>
          </mc:Choice>
          <mc:Fallback xmlns="">
            <p:pic>
              <p:nvPicPr>
                <p:cNvPr id="22" name="Ink 21">
                  <a:extLst>
                    <a:ext uri="{FF2B5EF4-FFF2-40B4-BE49-F238E27FC236}">
                      <a16:creationId xmlns:a16="http://schemas.microsoft.com/office/drawing/2014/main" id="{423FC022-89C3-4C24-9997-C798BCB80039}"/>
                    </a:ext>
                  </a:extLst>
                </p:cNvPr>
                <p:cNvPicPr/>
                <p:nvPr/>
              </p:nvPicPr>
              <p:blipFill>
                <a:blip r:embed="rId37"/>
                <a:stretch>
                  <a:fillRect/>
                </a:stretch>
              </p:blipFill>
              <p:spPr>
                <a:xfrm>
                  <a:off x="2368653" y="1026547"/>
                  <a:ext cx="265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B50D86AB-3020-4935-95DC-406EFA6DFD1C}"/>
                    </a:ext>
                  </a:extLst>
                </p14:cNvPr>
                <p14:cNvContentPartPr/>
                <p14:nvPr/>
              </p14:nvContentPartPr>
              <p14:xfrm>
                <a:off x="2692653" y="1152547"/>
                <a:ext cx="210960" cy="82440"/>
              </p14:xfrm>
            </p:contentPart>
          </mc:Choice>
          <mc:Fallback xmlns="">
            <p:pic>
              <p:nvPicPr>
                <p:cNvPr id="23" name="Ink 22">
                  <a:extLst>
                    <a:ext uri="{FF2B5EF4-FFF2-40B4-BE49-F238E27FC236}">
                      <a16:creationId xmlns:a16="http://schemas.microsoft.com/office/drawing/2014/main" id="{B50D86AB-3020-4935-95DC-406EFA6DFD1C}"/>
                    </a:ext>
                  </a:extLst>
                </p:cNvPr>
                <p:cNvPicPr/>
                <p:nvPr/>
              </p:nvPicPr>
              <p:blipFill>
                <a:blip r:embed="rId39"/>
                <a:stretch>
                  <a:fillRect/>
                </a:stretch>
              </p:blipFill>
              <p:spPr>
                <a:xfrm>
                  <a:off x="2683653" y="1143547"/>
                  <a:ext cx="228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90A84336-0C56-4224-92DA-890AC1B7A140}"/>
                    </a:ext>
                  </a:extLst>
                </p14:cNvPr>
                <p14:cNvContentPartPr/>
                <p14:nvPr/>
              </p14:nvContentPartPr>
              <p14:xfrm>
                <a:off x="2886333" y="1066147"/>
                <a:ext cx="166680" cy="237240"/>
              </p14:xfrm>
            </p:contentPart>
          </mc:Choice>
          <mc:Fallback xmlns="">
            <p:pic>
              <p:nvPicPr>
                <p:cNvPr id="24" name="Ink 23">
                  <a:extLst>
                    <a:ext uri="{FF2B5EF4-FFF2-40B4-BE49-F238E27FC236}">
                      <a16:creationId xmlns:a16="http://schemas.microsoft.com/office/drawing/2014/main" id="{90A84336-0C56-4224-92DA-890AC1B7A140}"/>
                    </a:ext>
                  </a:extLst>
                </p:cNvPr>
                <p:cNvPicPr/>
                <p:nvPr/>
              </p:nvPicPr>
              <p:blipFill>
                <a:blip r:embed="rId41"/>
                <a:stretch>
                  <a:fillRect/>
                </a:stretch>
              </p:blipFill>
              <p:spPr>
                <a:xfrm>
                  <a:off x="2877693" y="1057147"/>
                  <a:ext cx="1843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CC38E736-669A-43A8-81F6-898E9F15B6EC}"/>
                    </a:ext>
                  </a:extLst>
                </p14:cNvPr>
                <p14:cNvContentPartPr/>
                <p14:nvPr/>
              </p14:nvContentPartPr>
              <p14:xfrm>
                <a:off x="3055533" y="1165147"/>
                <a:ext cx="223200" cy="131040"/>
              </p14:xfrm>
            </p:contentPart>
          </mc:Choice>
          <mc:Fallback xmlns="">
            <p:pic>
              <p:nvPicPr>
                <p:cNvPr id="25" name="Ink 24">
                  <a:extLst>
                    <a:ext uri="{FF2B5EF4-FFF2-40B4-BE49-F238E27FC236}">
                      <a16:creationId xmlns:a16="http://schemas.microsoft.com/office/drawing/2014/main" id="{CC38E736-669A-43A8-81F6-898E9F15B6EC}"/>
                    </a:ext>
                  </a:extLst>
                </p:cNvPr>
                <p:cNvPicPr/>
                <p:nvPr/>
              </p:nvPicPr>
              <p:blipFill>
                <a:blip r:embed="rId43"/>
                <a:stretch>
                  <a:fillRect/>
                </a:stretch>
              </p:blipFill>
              <p:spPr>
                <a:xfrm>
                  <a:off x="3046893" y="1156507"/>
                  <a:ext cx="240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9B1326E1-1D70-4116-B000-9433F2A29E93}"/>
                    </a:ext>
                  </a:extLst>
                </p14:cNvPr>
                <p14:cNvContentPartPr/>
                <p14:nvPr/>
              </p14:nvContentPartPr>
              <p14:xfrm>
                <a:off x="3339933" y="1174867"/>
                <a:ext cx="129240" cy="138960"/>
              </p14:xfrm>
            </p:contentPart>
          </mc:Choice>
          <mc:Fallback xmlns="">
            <p:pic>
              <p:nvPicPr>
                <p:cNvPr id="26" name="Ink 25">
                  <a:extLst>
                    <a:ext uri="{FF2B5EF4-FFF2-40B4-BE49-F238E27FC236}">
                      <a16:creationId xmlns:a16="http://schemas.microsoft.com/office/drawing/2014/main" id="{9B1326E1-1D70-4116-B000-9433F2A29E93}"/>
                    </a:ext>
                  </a:extLst>
                </p:cNvPr>
                <p:cNvPicPr/>
                <p:nvPr/>
              </p:nvPicPr>
              <p:blipFill>
                <a:blip r:embed="rId45"/>
                <a:stretch>
                  <a:fillRect/>
                </a:stretch>
              </p:blipFill>
              <p:spPr>
                <a:xfrm>
                  <a:off x="3330933" y="1166227"/>
                  <a:ext cx="1468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F9633FE4-27AC-4268-8FD5-3274E84EB6EE}"/>
                  </a:ext>
                </a:extLst>
              </p14:cNvPr>
              <p14:cNvContentPartPr/>
              <p14:nvPr/>
            </p14:nvContentPartPr>
            <p14:xfrm>
              <a:off x="238173" y="1489507"/>
              <a:ext cx="3504960" cy="74880"/>
            </p14:xfrm>
          </p:contentPart>
        </mc:Choice>
        <mc:Fallback xmlns="">
          <p:pic>
            <p:nvPicPr>
              <p:cNvPr id="29" name="Ink 28">
                <a:extLst>
                  <a:ext uri="{FF2B5EF4-FFF2-40B4-BE49-F238E27FC236}">
                    <a16:creationId xmlns:a16="http://schemas.microsoft.com/office/drawing/2014/main" id="{F9633FE4-27AC-4268-8FD5-3274E84EB6EE}"/>
                  </a:ext>
                </a:extLst>
              </p:cNvPr>
              <p:cNvPicPr/>
              <p:nvPr/>
            </p:nvPicPr>
            <p:blipFill>
              <a:blip r:embed="rId47"/>
              <a:stretch>
                <a:fillRect/>
              </a:stretch>
            </p:blipFill>
            <p:spPr>
              <a:xfrm>
                <a:off x="229173" y="1480507"/>
                <a:ext cx="3522600" cy="92520"/>
              </a:xfrm>
              <a:prstGeom prst="rect">
                <a:avLst/>
              </a:prstGeom>
            </p:spPr>
          </p:pic>
        </mc:Fallback>
      </mc:AlternateContent>
      <p:grpSp>
        <p:nvGrpSpPr>
          <p:cNvPr id="46" name="Group 45">
            <a:extLst>
              <a:ext uri="{FF2B5EF4-FFF2-40B4-BE49-F238E27FC236}">
                <a16:creationId xmlns:a16="http://schemas.microsoft.com/office/drawing/2014/main" id="{4F3A787F-C645-43BD-A9C9-2CBBEB263B55}"/>
              </a:ext>
            </a:extLst>
          </p:cNvPr>
          <p:cNvGrpSpPr/>
          <p:nvPr/>
        </p:nvGrpSpPr>
        <p:grpSpPr>
          <a:xfrm>
            <a:off x="2504373" y="1936627"/>
            <a:ext cx="926280" cy="760680"/>
            <a:chOff x="2504373" y="1936627"/>
            <a:chExt cx="926280" cy="760680"/>
          </a:xfrm>
        </p:grpSpPr>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D37FAF13-431F-4C70-B2C4-C43481936A6E}"/>
                    </a:ext>
                  </a:extLst>
                </p14:cNvPr>
                <p14:cNvContentPartPr/>
                <p14:nvPr/>
              </p14:nvContentPartPr>
              <p14:xfrm>
                <a:off x="2504373" y="1936627"/>
                <a:ext cx="327240" cy="696600"/>
              </p14:xfrm>
            </p:contentPart>
          </mc:Choice>
          <mc:Fallback xmlns="">
            <p:pic>
              <p:nvPicPr>
                <p:cNvPr id="37" name="Ink 36">
                  <a:extLst>
                    <a:ext uri="{FF2B5EF4-FFF2-40B4-BE49-F238E27FC236}">
                      <a16:creationId xmlns:a16="http://schemas.microsoft.com/office/drawing/2014/main" id="{D37FAF13-431F-4C70-B2C4-C43481936A6E}"/>
                    </a:ext>
                  </a:extLst>
                </p:cNvPr>
                <p:cNvPicPr/>
                <p:nvPr/>
              </p:nvPicPr>
              <p:blipFill>
                <a:blip r:embed="rId49"/>
                <a:stretch>
                  <a:fillRect/>
                </a:stretch>
              </p:blipFill>
              <p:spPr>
                <a:xfrm>
                  <a:off x="2495373" y="1927987"/>
                  <a:ext cx="34488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AB1DF74C-EF52-4C94-AA77-64B627564707}"/>
                    </a:ext>
                  </a:extLst>
                </p14:cNvPr>
                <p14:cNvContentPartPr/>
                <p14:nvPr/>
              </p14:nvContentPartPr>
              <p14:xfrm>
                <a:off x="2926293" y="2024107"/>
                <a:ext cx="179280" cy="169200"/>
              </p14:xfrm>
            </p:contentPart>
          </mc:Choice>
          <mc:Fallback xmlns="">
            <p:pic>
              <p:nvPicPr>
                <p:cNvPr id="38" name="Ink 37">
                  <a:extLst>
                    <a:ext uri="{FF2B5EF4-FFF2-40B4-BE49-F238E27FC236}">
                      <a16:creationId xmlns:a16="http://schemas.microsoft.com/office/drawing/2014/main" id="{AB1DF74C-EF52-4C94-AA77-64B627564707}"/>
                    </a:ext>
                  </a:extLst>
                </p:cNvPr>
                <p:cNvPicPr/>
                <p:nvPr/>
              </p:nvPicPr>
              <p:blipFill>
                <a:blip r:embed="rId51"/>
                <a:stretch>
                  <a:fillRect/>
                </a:stretch>
              </p:blipFill>
              <p:spPr>
                <a:xfrm>
                  <a:off x="2917293" y="2015467"/>
                  <a:ext cx="196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2453609F-74A1-4332-BFD8-D41C2F728CA6}"/>
                    </a:ext>
                  </a:extLst>
                </p14:cNvPr>
                <p14:cNvContentPartPr/>
                <p14:nvPr/>
              </p14:nvContentPartPr>
              <p14:xfrm>
                <a:off x="3068493" y="2371147"/>
                <a:ext cx="18720" cy="199080"/>
              </p14:xfrm>
            </p:contentPart>
          </mc:Choice>
          <mc:Fallback xmlns="">
            <p:pic>
              <p:nvPicPr>
                <p:cNvPr id="39" name="Ink 38">
                  <a:extLst>
                    <a:ext uri="{FF2B5EF4-FFF2-40B4-BE49-F238E27FC236}">
                      <a16:creationId xmlns:a16="http://schemas.microsoft.com/office/drawing/2014/main" id="{2453609F-74A1-4332-BFD8-D41C2F728CA6}"/>
                    </a:ext>
                  </a:extLst>
                </p:cNvPr>
                <p:cNvPicPr/>
                <p:nvPr/>
              </p:nvPicPr>
              <p:blipFill>
                <a:blip r:embed="rId53"/>
                <a:stretch>
                  <a:fillRect/>
                </a:stretch>
              </p:blipFill>
              <p:spPr>
                <a:xfrm>
                  <a:off x="3059853" y="2362507"/>
                  <a:ext cx="36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64DD7379-F7E3-4F50-9A17-8EFC98803ECD}"/>
                    </a:ext>
                  </a:extLst>
                </p14:cNvPr>
                <p14:cNvContentPartPr/>
                <p14:nvPr/>
              </p14:nvContentPartPr>
              <p14:xfrm>
                <a:off x="3144813" y="1939867"/>
                <a:ext cx="285840" cy="757440"/>
              </p14:xfrm>
            </p:contentPart>
          </mc:Choice>
          <mc:Fallback xmlns="">
            <p:pic>
              <p:nvPicPr>
                <p:cNvPr id="40" name="Ink 39">
                  <a:extLst>
                    <a:ext uri="{FF2B5EF4-FFF2-40B4-BE49-F238E27FC236}">
                      <a16:creationId xmlns:a16="http://schemas.microsoft.com/office/drawing/2014/main" id="{64DD7379-F7E3-4F50-9A17-8EFC98803ECD}"/>
                    </a:ext>
                  </a:extLst>
                </p:cNvPr>
                <p:cNvPicPr/>
                <p:nvPr/>
              </p:nvPicPr>
              <p:blipFill>
                <a:blip r:embed="rId55"/>
                <a:stretch>
                  <a:fillRect/>
                </a:stretch>
              </p:blipFill>
              <p:spPr>
                <a:xfrm>
                  <a:off x="3136173" y="1930867"/>
                  <a:ext cx="303480" cy="775080"/>
                </a:xfrm>
                <a:prstGeom prst="rect">
                  <a:avLst/>
                </a:prstGeom>
              </p:spPr>
            </p:pic>
          </mc:Fallback>
        </mc:AlternateContent>
      </p:grpSp>
      <p:grpSp>
        <p:nvGrpSpPr>
          <p:cNvPr id="48" name="Group 47">
            <a:extLst>
              <a:ext uri="{FF2B5EF4-FFF2-40B4-BE49-F238E27FC236}">
                <a16:creationId xmlns:a16="http://schemas.microsoft.com/office/drawing/2014/main" id="{E57074BD-B88F-4125-AC83-F16CEB461A10}"/>
              </a:ext>
            </a:extLst>
          </p:cNvPr>
          <p:cNvGrpSpPr/>
          <p:nvPr/>
        </p:nvGrpSpPr>
        <p:grpSpPr>
          <a:xfrm>
            <a:off x="396933" y="1872187"/>
            <a:ext cx="1836720" cy="989280"/>
            <a:chOff x="396933" y="1872187"/>
            <a:chExt cx="1836720" cy="989280"/>
          </a:xfrm>
        </p:grpSpPr>
        <mc:AlternateContent xmlns:mc="http://schemas.openxmlformats.org/markup-compatibility/2006" xmlns:p14="http://schemas.microsoft.com/office/powerpoint/2010/main">
          <mc:Choice Requires="p14">
            <p:contentPart p14:bwMode="auto" r:id="rId56">
              <p14:nvContentPartPr>
                <p14:cNvPr id="30" name="Ink 29">
                  <a:extLst>
                    <a:ext uri="{FF2B5EF4-FFF2-40B4-BE49-F238E27FC236}">
                      <a16:creationId xmlns:a16="http://schemas.microsoft.com/office/drawing/2014/main" id="{8FB4BD8A-335D-4133-9DA0-F588CF963162}"/>
                    </a:ext>
                  </a:extLst>
                </p14:cNvPr>
                <p14:cNvContentPartPr/>
                <p14:nvPr/>
              </p14:nvContentPartPr>
              <p14:xfrm>
                <a:off x="458853" y="1872187"/>
                <a:ext cx="495000" cy="711000"/>
              </p14:xfrm>
            </p:contentPart>
          </mc:Choice>
          <mc:Fallback xmlns="">
            <p:pic>
              <p:nvPicPr>
                <p:cNvPr id="30" name="Ink 29">
                  <a:extLst>
                    <a:ext uri="{FF2B5EF4-FFF2-40B4-BE49-F238E27FC236}">
                      <a16:creationId xmlns:a16="http://schemas.microsoft.com/office/drawing/2014/main" id="{8FB4BD8A-335D-4133-9DA0-F588CF963162}"/>
                    </a:ext>
                  </a:extLst>
                </p:cNvPr>
                <p:cNvPicPr/>
                <p:nvPr/>
              </p:nvPicPr>
              <p:blipFill>
                <a:blip r:embed="rId57"/>
                <a:stretch>
                  <a:fillRect/>
                </a:stretch>
              </p:blipFill>
              <p:spPr>
                <a:xfrm>
                  <a:off x="450213" y="1863547"/>
                  <a:ext cx="512640" cy="72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Ink 30">
                  <a:extLst>
                    <a:ext uri="{FF2B5EF4-FFF2-40B4-BE49-F238E27FC236}">
                      <a16:creationId xmlns:a16="http://schemas.microsoft.com/office/drawing/2014/main" id="{D82C09C8-F800-4A7B-A27B-DC5F593D2C84}"/>
                    </a:ext>
                  </a:extLst>
                </p14:cNvPr>
                <p14:cNvContentPartPr/>
                <p14:nvPr/>
              </p14:nvContentPartPr>
              <p14:xfrm>
                <a:off x="1816413" y="1914667"/>
                <a:ext cx="417240" cy="690120"/>
              </p14:xfrm>
            </p:contentPart>
          </mc:Choice>
          <mc:Fallback xmlns="">
            <p:pic>
              <p:nvPicPr>
                <p:cNvPr id="31" name="Ink 30">
                  <a:extLst>
                    <a:ext uri="{FF2B5EF4-FFF2-40B4-BE49-F238E27FC236}">
                      <a16:creationId xmlns:a16="http://schemas.microsoft.com/office/drawing/2014/main" id="{D82C09C8-F800-4A7B-A27B-DC5F593D2C84}"/>
                    </a:ext>
                  </a:extLst>
                </p:cNvPr>
                <p:cNvPicPr/>
                <p:nvPr/>
              </p:nvPicPr>
              <p:blipFill>
                <a:blip r:embed="rId59"/>
                <a:stretch>
                  <a:fillRect/>
                </a:stretch>
              </p:blipFill>
              <p:spPr>
                <a:xfrm>
                  <a:off x="1807773" y="1905667"/>
                  <a:ext cx="43488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Ink 31">
                  <a:extLst>
                    <a:ext uri="{FF2B5EF4-FFF2-40B4-BE49-F238E27FC236}">
                      <a16:creationId xmlns:a16="http://schemas.microsoft.com/office/drawing/2014/main" id="{61C3C46A-58AD-491C-BD2A-E26417C81B46}"/>
                    </a:ext>
                  </a:extLst>
                </p14:cNvPr>
                <p14:cNvContentPartPr/>
                <p14:nvPr/>
              </p14:nvContentPartPr>
              <p14:xfrm>
                <a:off x="1083093" y="1918267"/>
                <a:ext cx="71640" cy="182160"/>
              </p14:xfrm>
            </p:contentPart>
          </mc:Choice>
          <mc:Fallback xmlns="">
            <p:pic>
              <p:nvPicPr>
                <p:cNvPr id="32" name="Ink 31">
                  <a:extLst>
                    <a:ext uri="{FF2B5EF4-FFF2-40B4-BE49-F238E27FC236}">
                      <a16:creationId xmlns:a16="http://schemas.microsoft.com/office/drawing/2014/main" id="{61C3C46A-58AD-491C-BD2A-E26417C81B46}"/>
                    </a:ext>
                  </a:extLst>
                </p:cNvPr>
                <p:cNvPicPr/>
                <p:nvPr/>
              </p:nvPicPr>
              <p:blipFill>
                <a:blip r:embed="rId61"/>
                <a:stretch>
                  <a:fillRect/>
                </a:stretch>
              </p:blipFill>
              <p:spPr>
                <a:xfrm>
                  <a:off x="1074453" y="1909267"/>
                  <a:ext cx="89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Ink 32">
                  <a:extLst>
                    <a:ext uri="{FF2B5EF4-FFF2-40B4-BE49-F238E27FC236}">
                      <a16:creationId xmlns:a16="http://schemas.microsoft.com/office/drawing/2014/main" id="{13DB6B6F-187C-465D-BDFB-61FF9451B1C2}"/>
                    </a:ext>
                  </a:extLst>
                </p14:cNvPr>
                <p14:cNvContentPartPr/>
                <p14:nvPr/>
              </p14:nvContentPartPr>
              <p14:xfrm>
                <a:off x="1563693" y="1978387"/>
                <a:ext cx="211680" cy="141480"/>
              </p14:xfrm>
            </p:contentPart>
          </mc:Choice>
          <mc:Fallback xmlns="">
            <p:pic>
              <p:nvPicPr>
                <p:cNvPr id="33" name="Ink 32">
                  <a:extLst>
                    <a:ext uri="{FF2B5EF4-FFF2-40B4-BE49-F238E27FC236}">
                      <a16:creationId xmlns:a16="http://schemas.microsoft.com/office/drawing/2014/main" id="{13DB6B6F-187C-465D-BDFB-61FF9451B1C2}"/>
                    </a:ext>
                  </a:extLst>
                </p:cNvPr>
                <p:cNvPicPr/>
                <p:nvPr/>
              </p:nvPicPr>
              <p:blipFill>
                <a:blip r:embed="rId63"/>
                <a:stretch>
                  <a:fillRect/>
                </a:stretch>
              </p:blipFill>
              <p:spPr>
                <a:xfrm>
                  <a:off x="1555053" y="1969387"/>
                  <a:ext cx="229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Ink 33">
                  <a:extLst>
                    <a:ext uri="{FF2B5EF4-FFF2-40B4-BE49-F238E27FC236}">
                      <a16:creationId xmlns:a16="http://schemas.microsoft.com/office/drawing/2014/main" id="{1730E012-C044-456F-A656-622929EEFFBE}"/>
                    </a:ext>
                  </a:extLst>
                </p14:cNvPr>
                <p14:cNvContentPartPr/>
                <p14:nvPr/>
              </p14:nvContentPartPr>
              <p14:xfrm>
                <a:off x="1459653" y="2359627"/>
                <a:ext cx="42120" cy="123840"/>
              </p14:xfrm>
            </p:contentPart>
          </mc:Choice>
          <mc:Fallback xmlns="">
            <p:pic>
              <p:nvPicPr>
                <p:cNvPr id="34" name="Ink 33">
                  <a:extLst>
                    <a:ext uri="{FF2B5EF4-FFF2-40B4-BE49-F238E27FC236}">
                      <a16:creationId xmlns:a16="http://schemas.microsoft.com/office/drawing/2014/main" id="{1730E012-C044-456F-A656-622929EEFFBE}"/>
                    </a:ext>
                  </a:extLst>
                </p:cNvPr>
                <p:cNvPicPr/>
                <p:nvPr/>
              </p:nvPicPr>
              <p:blipFill>
                <a:blip r:embed="rId65"/>
                <a:stretch>
                  <a:fillRect/>
                </a:stretch>
              </p:blipFill>
              <p:spPr>
                <a:xfrm>
                  <a:off x="1451013" y="2350987"/>
                  <a:ext cx="59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Ink 34">
                  <a:extLst>
                    <a:ext uri="{FF2B5EF4-FFF2-40B4-BE49-F238E27FC236}">
                      <a16:creationId xmlns:a16="http://schemas.microsoft.com/office/drawing/2014/main" id="{806E34B3-589C-4857-A39F-778A79A13548}"/>
                    </a:ext>
                  </a:extLst>
                </p14:cNvPr>
                <p14:cNvContentPartPr/>
                <p14:nvPr/>
              </p14:nvContentPartPr>
              <p14:xfrm>
                <a:off x="1007133" y="2307427"/>
                <a:ext cx="227880" cy="178560"/>
              </p14:xfrm>
            </p:contentPart>
          </mc:Choice>
          <mc:Fallback xmlns="">
            <p:pic>
              <p:nvPicPr>
                <p:cNvPr id="35" name="Ink 34">
                  <a:extLst>
                    <a:ext uri="{FF2B5EF4-FFF2-40B4-BE49-F238E27FC236}">
                      <a16:creationId xmlns:a16="http://schemas.microsoft.com/office/drawing/2014/main" id="{806E34B3-589C-4857-A39F-778A79A13548}"/>
                    </a:ext>
                  </a:extLst>
                </p:cNvPr>
                <p:cNvPicPr/>
                <p:nvPr/>
              </p:nvPicPr>
              <p:blipFill>
                <a:blip r:embed="rId67"/>
                <a:stretch>
                  <a:fillRect/>
                </a:stretch>
              </p:blipFill>
              <p:spPr>
                <a:xfrm>
                  <a:off x="998493" y="2298427"/>
                  <a:ext cx="245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B74E9BBD-0FD8-4AA8-B66E-28B40B0885FE}"/>
                    </a:ext>
                  </a:extLst>
                </p14:cNvPr>
                <p14:cNvContentPartPr/>
                <p14:nvPr/>
              </p14:nvContentPartPr>
              <p14:xfrm>
                <a:off x="396933" y="2643307"/>
                <a:ext cx="1622520" cy="218160"/>
              </p14:xfrm>
            </p:contentPart>
          </mc:Choice>
          <mc:Fallback xmlns="">
            <p:pic>
              <p:nvPicPr>
                <p:cNvPr id="47" name="Ink 46">
                  <a:extLst>
                    <a:ext uri="{FF2B5EF4-FFF2-40B4-BE49-F238E27FC236}">
                      <a16:creationId xmlns:a16="http://schemas.microsoft.com/office/drawing/2014/main" id="{B74E9BBD-0FD8-4AA8-B66E-28B40B0885FE}"/>
                    </a:ext>
                  </a:extLst>
                </p:cNvPr>
                <p:cNvPicPr/>
                <p:nvPr/>
              </p:nvPicPr>
              <p:blipFill>
                <a:blip r:embed="rId69"/>
                <a:stretch>
                  <a:fillRect/>
                </a:stretch>
              </p:blipFill>
              <p:spPr>
                <a:xfrm>
                  <a:off x="387933" y="2634307"/>
                  <a:ext cx="1640160" cy="235800"/>
                </a:xfrm>
                <a:prstGeom prst="rect">
                  <a:avLst/>
                </a:prstGeom>
              </p:spPr>
            </p:pic>
          </mc:Fallback>
        </mc:AlternateContent>
      </p:grpSp>
      <p:grpSp>
        <p:nvGrpSpPr>
          <p:cNvPr id="53" name="Group 52">
            <a:extLst>
              <a:ext uri="{FF2B5EF4-FFF2-40B4-BE49-F238E27FC236}">
                <a16:creationId xmlns:a16="http://schemas.microsoft.com/office/drawing/2014/main" id="{FFC7A848-5CB7-405B-8A12-D1E40B1B0B6F}"/>
              </a:ext>
            </a:extLst>
          </p:cNvPr>
          <p:cNvGrpSpPr/>
          <p:nvPr/>
        </p:nvGrpSpPr>
        <p:grpSpPr>
          <a:xfrm>
            <a:off x="976173" y="3044347"/>
            <a:ext cx="445680" cy="297000"/>
            <a:chOff x="976173" y="3044347"/>
            <a:chExt cx="445680" cy="297000"/>
          </a:xfrm>
        </p:grpSpPr>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615CF9F7-89E9-43EB-93F9-9570729E516D}"/>
                    </a:ext>
                  </a:extLst>
                </p14:cNvPr>
                <p14:cNvContentPartPr/>
                <p14:nvPr/>
              </p14:nvContentPartPr>
              <p14:xfrm>
                <a:off x="1158333" y="3044347"/>
                <a:ext cx="50040" cy="263160"/>
              </p14:xfrm>
            </p:contentPart>
          </mc:Choice>
          <mc:Fallback xmlns="">
            <p:pic>
              <p:nvPicPr>
                <p:cNvPr id="49" name="Ink 48">
                  <a:extLst>
                    <a:ext uri="{FF2B5EF4-FFF2-40B4-BE49-F238E27FC236}">
                      <a16:creationId xmlns:a16="http://schemas.microsoft.com/office/drawing/2014/main" id="{615CF9F7-89E9-43EB-93F9-9570729E516D}"/>
                    </a:ext>
                  </a:extLst>
                </p:cNvPr>
                <p:cNvPicPr/>
                <p:nvPr/>
              </p:nvPicPr>
              <p:blipFill>
                <a:blip r:embed="rId71"/>
                <a:stretch>
                  <a:fillRect/>
                </a:stretch>
              </p:blipFill>
              <p:spPr>
                <a:xfrm>
                  <a:off x="1149693" y="3035347"/>
                  <a:ext cx="676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39099EC2-FD55-4702-9EE8-EBFE2BC33DAA}"/>
                    </a:ext>
                  </a:extLst>
                </p14:cNvPr>
                <p14:cNvContentPartPr/>
                <p14:nvPr/>
              </p14:nvContentPartPr>
              <p14:xfrm>
                <a:off x="1034853" y="3289147"/>
                <a:ext cx="321840" cy="52200"/>
              </p14:xfrm>
            </p:contentPart>
          </mc:Choice>
          <mc:Fallback xmlns="">
            <p:pic>
              <p:nvPicPr>
                <p:cNvPr id="50" name="Ink 49">
                  <a:extLst>
                    <a:ext uri="{FF2B5EF4-FFF2-40B4-BE49-F238E27FC236}">
                      <a16:creationId xmlns:a16="http://schemas.microsoft.com/office/drawing/2014/main" id="{39099EC2-FD55-4702-9EE8-EBFE2BC33DAA}"/>
                    </a:ext>
                  </a:extLst>
                </p:cNvPr>
                <p:cNvPicPr/>
                <p:nvPr/>
              </p:nvPicPr>
              <p:blipFill>
                <a:blip r:embed="rId73"/>
                <a:stretch>
                  <a:fillRect/>
                </a:stretch>
              </p:blipFill>
              <p:spPr>
                <a:xfrm>
                  <a:off x="1026213" y="3280507"/>
                  <a:ext cx="339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C3E7AB49-BA54-4C55-9698-23E08F5E25DB}"/>
                    </a:ext>
                  </a:extLst>
                </p14:cNvPr>
                <p14:cNvContentPartPr/>
                <p14:nvPr/>
              </p14:nvContentPartPr>
              <p14:xfrm>
                <a:off x="976173" y="3075307"/>
                <a:ext cx="445680" cy="21600"/>
              </p14:xfrm>
            </p:contentPart>
          </mc:Choice>
          <mc:Fallback xmlns="">
            <p:pic>
              <p:nvPicPr>
                <p:cNvPr id="51" name="Ink 50">
                  <a:extLst>
                    <a:ext uri="{FF2B5EF4-FFF2-40B4-BE49-F238E27FC236}">
                      <a16:creationId xmlns:a16="http://schemas.microsoft.com/office/drawing/2014/main" id="{C3E7AB49-BA54-4C55-9698-23E08F5E25DB}"/>
                    </a:ext>
                  </a:extLst>
                </p:cNvPr>
                <p:cNvPicPr/>
                <p:nvPr/>
              </p:nvPicPr>
              <p:blipFill>
                <a:blip r:embed="rId75"/>
                <a:stretch>
                  <a:fillRect/>
                </a:stretch>
              </p:blipFill>
              <p:spPr>
                <a:xfrm>
                  <a:off x="967533" y="3066307"/>
                  <a:ext cx="463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24749B7A-45C9-4FEC-8EC6-BA3522B5F51E}"/>
                    </a:ext>
                  </a:extLst>
                </p14:cNvPr>
                <p14:cNvContentPartPr/>
                <p14:nvPr/>
              </p14:nvContentPartPr>
              <p14:xfrm>
                <a:off x="1262373" y="3106987"/>
                <a:ext cx="21960" cy="221040"/>
              </p14:xfrm>
            </p:contentPart>
          </mc:Choice>
          <mc:Fallback xmlns="">
            <p:pic>
              <p:nvPicPr>
                <p:cNvPr id="52" name="Ink 51">
                  <a:extLst>
                    <a:ext uri="{FF2B5EF4-FFF2-40B4-BE49-F238E27FC236}">
                      <a16:creationId xmlns:a16="http://schemas.microsoft.com/office/drawing/2014/main" id="{24749B7A-45C9-4FEC-8EC6-BA3522B5F51E}"/>
                    </a:ext>
                  </a:extLst>
                </p:cNvPr>
                <p:cNvPicPr/>
                <p:nvPr/>
              </p:nvPicPr>
              <p:blipFill>
                <a:blip r:embed="rId77"/>
                <a:stretch>
                  <a:fillRect/>
                </a:stretch>
              </p:blipFill>
              <p:spPr>
                <a:xfrm>
                  <a:off x="1253733" y="3097987"/>
                  <a:ext cx="39600" cy="238680"/>
                </a:xfrm>
                <a:prstGeom prst="rect">
                  <a:avLst/>
                </a:prstGeom>
              </p:spPr>
            </p:pic>
          </mc:Fallback>
        </mc:AlternateContent>
      </p:grpSp>
      <p:grpSp>
        <p:nvGrpSpPr>
          <p:cNvPr id="56" name="Group 55">
            <a:extLst>
              <a:ext uri="{FF2B5EF4-FFF2-40B4-BE49-F238E27FC236}">
                <a16:creationId xmlns:a16="http://schemas.microsoft.com/office/drawing/2014/main" id="{9C85CE75-4FE3-48DC-855A-E61B47F4D7B1}"/>
              </a:ext>
            </a:extLst>
          </p:cNvPr>
          <p:cNvGrpSpPr/>
          <p:nvPr/>
        </p:nvGrpSpPr>
        <p:grpSpPr>
          <a:xfrm>
            <a:off x="3878493" y="1936627"/>
            <a:ext cx="1630080" cy="824400"/>
            <a:chOff x="3878493" y="1936627"/>
            <a:chExt cx="1630080" cy="824400"/>
          </a:xfrm>
        </p:grpSpPr>
        <mc:AlternateContent xmlns:mc="http://schemas.openxmlformats.org/markup-compatibility/2006" xmlns:p14="http://schemas.microsoft.com/office/powerpoint/2010/main">
          <mc:Choice Requires="p14">
            <p:contentPart p14:bwMode="auto" r:id="rId78">
              <p14:nvContentPartPr>
                <p14:cNvPr id="41" name="Ink 40">
                  <a:extLst>
                    <a:ext uri="{FF2B5EF4-FFF2-40B4-BE49-F238E27FC236}">
                      <a16:creationId xmlns:a16="http://schemas.microsoft.com/office/drawing/2014/main" id="{FE1469A1-9E0F-4FD9-BC97-9F288D412F7E}"/>
                    </a:ext>
                  </a:extLst>
                </p14:cNvPr>
                <p14:cNvContentPartPr/>
                <p14:nvPr/>
              </p14:nvContentPartPr>
              <p14:xfrm>
                <a:off x="3878493" y="2208427"/>
                <a:ext cx="275760" cy="3960"/>
              </p14:xfrm>
            </p:contentPart>
          </mc:Choice>
          <mc:Fallback xmlns="">
            <p:pic>
              <p:nvPicPr>
                <p:cNvPr id="41" name="Ink 40">
                  <a:extLst>
                    <a:ext uri="{FF2B5EF4-FFF2-40B4-BE49-F238E27FC236}">
                      <a16:creationId xmlns:a16="http://schemas.microsoft.com/office/drawing/2014/main" id="{FE1469A1-9E0F-4FD9-BC97-9F288D412F7E}"/>
                    </a:ext>
                  </a:extLst>
                </p:cNvPr>
                <p:cNvPicPr/>
                <p:nvPr/>
              </p:nvPicPr>
              <p:blipFill>
                <a:blip r:embed="rId79"/>
                <a:stretch>
                  <a:fillRect/>
                </a:stretch>
              </p:blipFill>
              <p:spPr>
                <a:xfrm>
                  <a:off x="3869493" y="2199787"/>
                  <a:ext cx="293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a16="http://schemas.microsoft.com/office/drawing/2014/main" id="{B7A017C4-F231-4719-A94C-D3C5A10D9BBF}"/>
                    </a:ext>
                  </a:extLst>
                </p14:cNvPr>
                <p14:cNvContentPartPr/>
                <p14:nvPr/>
              </p14:nvContentPartPr>
              <p14:xfrm>
                <a:off x="3922053" y="2311747"/>
                <a:ext cx="175680" cy="13320"/>
              </p14:xfrm>
            </p:contentPart>
          </mc:Choice>
          <mc:Fallback xmlns="">
            <p:pic>
              <p:nvPicPr>
                <p:cNvPr id="42" name="Ink 41">
                  <a:extLst>
                    <a:ext uri="{FF2B5EF4-FFF2-40B4-BE49-F238E27FC236}">
                      <a16:creationId xmlns:a16="http://schemas.microsoft.com/office/drawing/2014/main" id="{B7A017C4-F231-4719-A94C-D3C5A10D9BBF}"/>
                    </a:ext>
                  </a:extLst>
                </p:cNvPr>
                <p:cNvPicPr/>
                <p:nvPr/>
              </p:nvPicPr>
              <p:blipFill>
                <a:blip r:embed="rId81"/>
                <a:stretch>
                  <a:fillRect/>
                </a:stretch>
              </p:blipFill>
              <p:spPr>
                <a:xfrm>
                  <a:off x="3913053" y="2303107"/>
                  <a:ext cx="193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Ink 42">
                  <a:extLst>
                    <a:ext uri="{FF2B5EF4-FFF2-40B4-BE49-F238E27FC236}">
                      <a16:creationId xmlns:a16="http://schemas.microsoft.com/office/drawing/2014/main" id="{2CB4F128-027C-4B5D-91CB-B693A0C5F4B5}"/>
                    </a:ext>
                  </a:extLst>
                </p14:cNvPr>
                <p14:cNvContentPartPr/>
                <p14:nvPr/>
              </p14:nvContentPartPr>
              <p14:xfrm>
                <a:off x="4325253" y="1961827"/>
                <a:ext cx="462240" cy="799200"/>
              </p14:xfrm>
            </p:contentPart>
          </mc:Choice>
          <mc:Fallback xmlns="">
            <p:pic>
              <p:nvPicPr>
                <p:cNvPr id="43" name="Ink 42">
                  <a:extLst>
                    <a:ext uri="{FF2B5EF4-FFF2-40B4-BE49-F238E27FC236}">
                      <a16:creationId xmlns:a16="http://schemas.microsoft.com/office/drawing/2014/main" id="{2CB4F128-027C-4B5D-91CB-B693A0C5F4B5}"/>
                    </a:ext>
                  </a:extLst>
                </p:cNvPr>
                <p:cNvPicPr/>
                <p:nvPr/>
              </p:nvPicPr>
              <p:blipFill>
                <a:blip r:embed="rId83"/>
                <a:stretch>
                  <a:fillRect/>
                </a:stretch>
              </p:blipFill>
              <p:spPr>
                <a:xfrm>
                  <a:off x="4316253" y="1952827"/>
                  <a:ext cx="47988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Ink 43">
                  <a:extLst>
                    <a:ext uri="{FF2B5EF4-FFF2-40B4-BE49-F238E27FC236}">
                      <a16:creationId xmlns:a16="http://schemas.microsoft.com/office/drawing/2014/main" id="{838A00EA-B98D-41A4-B1C5-65C47B658B28}"/>
                    </a:ext>
                  </a:extLst>
                </p14:cNvPr>
                <p14:cNvContentPartPr/>
                <p14:nvPr/>
              </p14:nvContentPartPr>
              <p14:xfrm>
                <a:off x="5195733" y="1936627"/>
                <a:ext cx="312840" cy="812520"/>
              </p14:xfrm>
            </p:contentPart>
          </mc:Choice>
          <mc:Fallback xmlns="">
            <p:pic>
              <p:nvPicPr>
                <p:cNvPr id="44" name="Ink 43">
                  <a:extLst>
                    <a:ext uri="{FF2B5EF4-FFF2-40B4-BE49-F238E27FC236}">
                      <a16:creationId xmlns:a16="http://schemas.microsoft.com/office/drawing/2014/main" id="{838A00EA-B98D-41A4-B1C5-65C47B658B28}"/>
                    </a:ext>
                  </a:extLst>
                </p:cNvPr>
                <p:cNvPicPr/>
                <p:nvPr/>
              </p:nvPicPr>
              <p:blipFill>
                <a:blip r:embed="rId85"/>
                <a:stretch>
                  <a:fillRect/>
                </a:stretch>
              </p:blipFill>
              <p:spPr>
                <a:xfrm>
                  <a:off x="5186733" y="1927987"/>
                  <a:ext cx="33048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EA89F04A-B51C-4B10-9C26-DC1E2A90AA84}"/>
                    </a:ext>
                  </a:extLst>
                </p14:cNvPr>
                <p14:cNvContentPartPr/>
                <p14:nvPr/>
              </p14:nvContentPartPr>
              <p14:xfrm>
                <a:off x="4829253" y="2087107"/>
                <a:ext cx="271440" cy="172440"/>
              </p14:xfrm>
            </p:contentPart>
          </mc:Choice>
          <mc:Fallback xmlns="">
            <p:pic>
              <p:nvPicPr>
                <p:cNvPr id="54" name="Ink 53">
                  <a:extLst>
                    <a:ext uri="{FF2B5EF4-FFF2-40B4-BE49-F238E27FC236}">
                      <a16:creationId xmlns:a16="http://schemas.microsoft.com/office/drawing/2014/main" id="{EA89F04A-B51C-4B10-9C26-DC1E2A90AA84}"/>
                    </a:ext>
                  </a:extLst>
                </p:cNvPr>
                <p:cNvPicPr/>
                <p:nvPr/>
              </p:nvPicPr>
              <p:blipFill>
                <a:blip r:embed="rId87"/>
                <a:stretch>
                  <a:fillRect/>
                </a:stretch>
              </p:blipFill>
              <p:spPr>
                <a:xfrm>
                  <a:off x="4820253" y="2078467"/>
                  <a:ext cx="289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D6ABDACE-39AD-4F0E-9970-513DAE50FF79}"/>
                    </a:ext>
                  </a:extLst>
                </p14:cNvPr>
                <p14:cNvContentPartPr/>
                <p14:nvPr/>
              </p14:nvContentPartPr>
              <p14:xfrm>
                <a:off x="4893693" y="2432347"/>
                <a:ext cx="48240" cy="213840"/>
              </p14:xfrm>
            </p:contentPart>
          </mc:Choice>
          <mc:Fallback xmlns="">
            <p:pic>
              <p:nvPicPr>
                <p:cNvPr id="55" name="Ink 54">
                  <a:extLst>
                    <a:ext uri="{FF2B5EF4-FFF2-40B4-BE49-F238E27FC236}">
                      <a16:creationId xmlns:a16="http://schemas.microsoft.com/office/drawing/2014/main" id="{D6ABDACE-39AD-4F0E-9970-513DAE50FF79}"/>
                    </a:ext>
                  </a:extLst>
                </p:cNvPr>
                <p:cNvPicPr/>
                <p:nvPr/>
              </p:nvPicPr>
              <p:blipFill>
                <a:blip r:embed="rId89"/>
                <a:stretch>
                  <a:fillRect/>
                </a:stretch>
              </p:blipFill>
              <p:spPr>
                <a:xfrm>
                  <a:off x="4884693" y="2423707"/>
                  <a:ext cx="65880" cy="231480"/>
                </a:xfrm>
                <a:prstGeom prst="rect">
                  <a:avLst/>
                </a:prstGeom>
              </p:spPr>
            </p:pic>
          </mc:Fallback>
        </mc:AlternateContent>
      </p:grpSp>
    </p:spTree>
    <p:extLst>
      <p:ext uri="{BB962C8B-B14F-4D97-AF65-F5344CB8AC3E}">
        <p14:creationId xmlns:p14="http://schemas.microsoft.com/office/powerpoint/2010/main" val="4117439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836D0-381F-46B9-9FFC-78088BBD5D0B}"/>
              </a:ext>
            </a:extLst>
          </p:cNvPr>
          <p:cNvSpPr>
            <a:spLocks noGrp="1"/>
          </p:cNvSpPr>
          <p:nvPr>
            <p:ph type="body" idx="1"/>
          </p:nvPr>
        </p:nvSpPr>
        <p:spPr/>
        <p:txBody>
          <a:bodyPr/>
          <a:lstStyle/>
          <a:p>
            <a:r>
              <a:rPr lang="en-US" dirty="0"/>
              <a:t>Quantum Circuits</a:t>
            </a:r>
          </a:p>
        </p:txBody>
      </p:sp>
      <p:pic>
        <p:nvPicPr>
          <p:cNvPr id="4" name="Picture 3">
            <a:extLst>
              <a:ext uri="{FF2B5EF4-FFF2-40B4-BE49-F238E27FC236}">
                <a16:creationId xmlns:a16="http://schemas.microsoft.com/office/drawing/2014/main" id="{C43AA1A1-7896-4C29-938D-B5626AAE3B0E}"/>
              </a:ext>
            </a:extLst>
          </p:cNvPr>
          <p:cNvPicPr>
            <a:picLocks noChangeAspect="1"/>
          </p:cNvPicPr>
          <p:nvPr/>
        </p:nvPicPr>
        <p:blipFill>
          <a:blip r:embed="rId2"/>
          <a:stretch>
            <a:fillRect/>
          </a:stretch>
        </p:blipFill>
        <p:spPr>
          <a:xfrm>
            <a:off x="188917" y="795262"/>
            <a:ext cx="5775772" cy="3552975"/>
          </a:xfrm>
          <a:prstGeom prst="rect">
            <a:avLst/>
          </a:prstGeom>
        </p:spPr>
      </p:pic>
    </p:spTree>
    <p:extLst>
      <p:ext uri="{BB962C8B-B14F-4D97-AF65-F5344CB8AC3E}">
        <p14:creationId xmlns:p14="http://schemas.microsoft.com/office/powerpoint/2010/main" val="2787056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BC544-69B2-41D3-A130-9D320252B5C6}"/>
              </a:ext>
            </a:extLst>
          </p:cNvPr>
          <p:cNvSpPr>
            <a:spLocks noGrp="1"/>
          </p:cNvSpPr>
          <p:nvPr>
            <p:ph type="body" idx="1"/>
          </p:nvPr>
        </p:nvSpPr>
        <p:spPr>
          <a:xfrm>
            <a:off x="6231467" y="439650"/>
            <a:ext cx="2476517" cy="4264200"/>
          </a:xfrm>
        </p:spPr>
        <p:txBody>
          <a:bodyPr/>
          <a:lstStyle/>
          <a:p>
            <a:r>
              <a:rPr lang="en-US" dirty="0"/>
              <a:t>Two-Qubit Gates</a:t>
            </a:r>
          </a:p>
        </p:txBody>
      </p:sp>
      <p:sp>
        <p:nvSpPr>
          <p:cNvPr id="3" name="TextBox 2">
            <a:extLst>
              <a:ext uri="{FF2B5EF4-FFF2-40B4-BE49-F238E27FC236}">
                <a16:creationId xmlns:a16="http://schemas.microsoft.com/office/drawing/2014/main" id="{3B028586-EEA7-4293-B1F3-C318169ACB48}"/>
              </a:ext>
            </a:extLst>
          </p:cNvPr>
          <p:cNvSpPr txBox="1"/>
          <p:nvPr/>
        </p:nvSpPr>
        <p:spPr>
          <a:xfrm>
            <a:off x="287867" y="355600"/>
            <a:ext cx="5139266" cy="1169551"/>
          </a:xfrm>
          <a:prstGeom prst="rect">
            <a:avLst/>
          </a:prstGeom>
          <a:noFill/>
        </p:spPr>
        <p:txBody>
          <a:bodyPr wrap="square" rtlCol="0">
            <a:spAutoFit/>
          </a:bodyPr>
          <a:lstStyle/>
          <a:p>
            <a:r>
              <a:rPr lang="en-US" dirty="0"/>
              <a:t>Single qubit gates are important, but we need to work with more than 1 qubit if we want to create anything useful. </a:t>
            </a:r>
          </a:p>
          <a:p>
            <a:endParaRPr lang="en-US" dirty="0"/>
          </a:p>
          <a:p>
            <a:r>
              <a:rPr lang="en-US" dirty="0"/>
              <a:t>We can represent a system of two qubits by applying a tensor product to the state space occupied by a single qubit. </a:t>
            </a:r>
          </a:p>
        </p:txBody>
      </p:sp>
      <p:pic>
        <p:nvPicPr>
          <p:cNvPr id="5" name="Picture 4">
            <a:extLst>
              <a:ext uri="{FF2B5EF4-FFF2-40B4-BE49-F238E27FC236}">
                <a16:creationId xmlns:a16="http://schemas.microsoft.com/office/drawing/2014/main" id="{7C606BEB-A4D8-4734-9389-38BD1F845D56}"/>
              </a:ext>
            </a:extLst>
          </p:cNvPr>
          <p:cNvPicPr>
            <a:picLocks noChangeAspect="1"/>
          </p:cNvPicPr>
          <p:nvPr/>
        </p:nvPicPr>
        <p:blipFill rotWithShape="1">
          <a:blip r:embed="rId3"/>
          <a:srcRect l="1289"/>
          <a:stretch/>
        </p:blipFill>
        <p:spPr>
          <a:xfrm>
            <a:off x="1737255" y="1940624"/>
            <a:ext cx="2350558" cy="1323975"/>
          </a:xfrm>
          <a:prstGeom prst="rect">
            <a:avLst/>
          </a:prstGeom>
        </p:spPr>
      </p:pic>
      <p:grpSp>
        <p:nvGrpSpPr>
          <p:cNvPr id="10" name="Group 9">
            <a:extLst>
              <a:ext uri="{FF2B5EF4-FFF2-40B4-BE49-F238E27FC236}">
                <a16:creationId xmlns:a16="http://schemas.microsoft.com/office/drawing/2014/main" id="{7354AF49-DAC2-403C-AA28-5AE39A15BC81}"/>
              </a:ext>
            </a:extLst>
          </p:cNvPr>
          <p:cNvGrpSpPr/>
          <p:nvPr/>
        </p:nvGrpSpPr>
        <p:grpSpPr>
          <a:xfrm>
            <a:off x="1203591" y="3618347"/>
            <a:ext cx="3690541" cy="1323975"/>
            <a:chOff x="1203591" y="3618347"/>
            <a:chExt cx="3690541" cy="1323975"/>
          </a:xfrm>
        </p:grpSpPr>
        <p:pic>
          <p:nvPicPr>
            <p:cNvPr id="7" name="Picture 6">
              <a:extLst>
                <a:ext uri="{FF2B5EF4-FFF2-40B4-BE49-F238E27FC236}">
                  <a16:creationId xmlns:a16="http://schemas.microsoft.com/office/drawing/2014/main" id="{40E8396D-5657-4A93-92E2-71DE4D4E4E18}"/>
                </a:ext>
              </a:extLst>
            </p:cNvPr>
            <p:cNvPicPr>
              <a:picLocks noChangeAspect="1"/>
            </p:cNvPicPr>
            <p:nvPr/>
          </p:nvPicPr>
          <p:blipFill rotWithShape="1">
            <a:blip r:embed="rId4"/>
            <a:srcRect l="33065"/>
            <a:stretch/>
          </p:blipFill>
          <p:spPr>
            <a:xfrm>
              <a:off x="1203591" y="3966010"/>
              <a:ext cx="3028420" cy="628650"/>
            </a:xfrm>
            <a:prstGeom prst="rect">
              <a:avLst/>
            </a:prstGeom>
          </p:spPr>
        </p:pic>
        <p:pic>
          <p:nvPicPr>
            <p:cNvPr id="9" name="Picture 8">
              <a:extLst>
                <a:ext uri="{FF2B5EF4-FFF2-40B4-BE49-F238E27FC236}">
                  <a16:creationId xmlns:a16="http://schemas.microsoft.com/office/drawing/2014/main" id="{85E45B2E-D688-4864-88ED-95E15DC13DAD}"/>
                </a:ext>
              </a:extLst>
            </p:cNvPr>
            <p:cNvPicPr>
              <a:picLocks noChangeAspect="1"/>
            </p:cNvPicPr>
            <p:nvPr/>
          </p:nvPicPr>
          <p:blipFill>
            <a:blip r:embed="rId5"/>
            <a:stretch>
              <a:fillRect/>
            </a:stretch>
          </p:blipFill>
          <p:spPr>
            <a:xfrm>
              <a:off x="4151182" y="3618347"/>
              <a:ext cx="742950" cy="1323975"/>
            </a:xfrm>
            <a:prstGeom prst="rect">
              <a:avLst/>
            </a:prstGeom>
          </p:spPr>
        </p:pic>
      </p:grpSp>
      <p:pic>
        <p:nvPicPr>
          <p:cNvPr id="13" name="Picture 12">
            <a:extLst>
              <a:ext uri="{FF2B5EF4-FFF2-40B4-BE49-F238E27FC236}">
                <a16:creationId xmlns:a16="http://schemas.microsoft.com/office/drawing/2014/main" id="{650247B6-90C4-4E57-9E96-94227397EE0F}"/>
              </a:ext>
            </a:extLst>
          </p:cNvPr>
          <p:cNvPicPr>
            <a:picLocks noChangeAspect="1"/>
          </p:cNvPicPr>
          <p:nvPr/>
        </p:nvPicPr>
        <p:blipFill>
          <a:blip r:embed="rId6"/>
          <a:stretch>
            <a:fillRect/>
          </a:stretch>
        </p:blipFill>
        <p:spPr>
          <a:xfrm>
            <a:off x="6518803" y="3560234"/>
            <a:ext cx="2371725" cy="1409700"/>
          </a:xfrm>
          <a:prstGeom prst="rect">
            <a:avLst/>
          </a:prstGeom>
        </p:spPr>
      </p:pic>
    </p:spTree>
    <p:extLst>
      <p:ext uri="{BB962C8B-B14F-4D97-AF65-F5344CB8AC3E}">
        <p14:creationId xmlns:p14="http://schemas.microsoft.com/office/powerpoint/2010/main" val="3110218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BC544-69B2-41D3-A130-9D320252B5C6}"/>
              </a:ext>
            </a:extLst>
          </p:cNvPr>
          <p:cNvSpPr>
            <a:spLocks noGrp="1"/>
          </p:cNvSpPr>
          <p:nvPr>
            <p:ph type="body" idx="1"/>
          </p:nvPr>
        </p:nvSpPr>
        <p:spPr>
          <a:xfrm>
            <a:off x="6231467" y="439650"/>
            <a:ext cx="2476517" cy="4264200"/>
          </a:xfrm>
        </p:spPr>
        <p:txBody>
          <a:bodyPr/>
          <a:lstStyle/>
          <a:p>
            <a:r>
              <a:rPr lang="en-US" dirty="0"/>
              <a:t>Two-Qubit Gates</a:t>
            </a:r>
          </a:p>
        </p:txBody>
      </p:sp>
      <p:sp>
        <p:nvSpPr>
          <p:cNvPr id="3" name="TextBox 2">
            <a:extLst>
              <a:ext uri="{FF2B5EF4-FFF2-40B4-BE49-F238E27FC236}">
                <a16:creationId xmlns:a16="http://schemas.microsoft.com/office/drawing/2014/main" id="{3B028586-EEA7-4293-B1F3-C318169ACB48}"/>
              </a:ext>
            </a:extLst>
          </p:cNvPr>
          <p:cNvSpPr txBox="1"/>
          <p:nvPr/>
        </p:nvSpPr>
        <p:spPr>
          <a:xfrm>
            <a:off x="287867" y="355600"/>
            <a:ext cx="5139266" cy="523220"/>
          </a:xfrm>
          <a:prstGeom prst="rect">
            <a:avLst/>
          </a:prstGeom>
          <a:noFill/>
        </p:spPr>
        <p:txBody>
          <a:bodyPr wrap="square" rtlCol="0">
            <a:spAutoFit/>
          </a:bodyPr>
          <a:lstStyle/>
          <a:p>
            <a:r>
              <a:rPr lang="en-US" dirty="0"/>
              <a:t>If we consider a system of two qubits, we will have four possible states: </a:t>
            </a:r>
          </a:p>
        </p:txBody>
      </p:sp>
      <p:pic>
        <p:nvPicPr>
          <p:cNvPr id="23" name="Picture 22">
            <a:extLst>
              <a:ext uri="{FF2B5EF4-FFF2-40B4-BE49-F238E27FC236}">
                <a16:creationId xmlns:a16="http://schemas.microsoft.com/office/drawing/2014/main" id="{535B67BB-52FE-4541-BE31-C49A3615456E}"/>
              </a:ext>
            </a:extLst>
          </p:cNvPr>
          <p:cNvPicPr>
            <a:picLocks noChangeAspect="1"/>
          </p:cNvPicPr>
          <p:nvPr/>
        </p:nvPicPr>
        <p:blipFill>
          <a:blip r:embed="rId3"/>
          <a:stretch>
            <a:fillRect/>
          </a:stretch>
        </p:blipFill>
        <p:spPr>
          <a:xfrm>
            <a:off x="981075" y="1085850"/>
            <a:ext cx="1876425" cy="1485900"/>
          </a:xfrm>
          <a:prstGeom prst="rect">
            <a:avLst/>
          </a:prstGeom>
        </p:spPr>
      </p:pic>
      <p:pic>
        <p:nvPicPr>
          <p:cNvPr id="25" name="Picture 24">
            <a:extLst>
              <a:ext uri="{FF2B5EF4-FFF2-40B4-BE49-F238E27FC236}">
                <a16:creationId xmlns:a16="http://schemas.microsoft.com/office/drawing/2014/main" id="{3E9D9A44-7697-4954-AFAD-AF20B5ACD677}"/>
              </a:ext>
            </a:extLst>
          </p:cNvPr>
          <p:cNvPicPr>
            <a:picLocks noChangeAspect="1"/>
          </p:cNvPicPr>
          <p:nvPr/>
        </p:nvPicPr>
        <p:blipFill>
          <a:blip r:embed="rId4"/>
          <a:stretch>
            <a:fillRect/>
          </a:stretch>
        </p:blipFill>
        <p:spPr>
          <a:xfrm>
            <a:off x="3199341" y="1343025"/>
            <a:ext cx="1695450" cy="1228725"/>
          </a:xfrm>
          <a:prstGeom prst="rect">
            <a:avLst/>
          </a:prstGeom>
        </p:spPr>
      </p:pic>
      <p:pic>
        <p:nvPicPr>
          <p:cNvPr id="27" name="Picture 26">
            <a:extLst>
              <a:ext uri="{FF2B5EF4-FFF2-40B4-BE49-F238E27FC236}">
                <a16:creationId xmlns:a16="http://schemas.microsoft.com/office/drawing/2014/main" id="{4E8C7BE8-AF86-42A6-85F9-29EDE0D744D3}"/>
              </a:ext>
            </a:extLst>
          </p:cNvPr>
          <p:cNvPicPr>
            <a:picLocks noChangeAspect="1"/>
          </p:cNvPicPr>
          <p:nvPr/>
        </p:nvPicPr>
        <p:blipFill>
          <a:blip r:embed="rId5"/>
          <a:stretch>
            <a:fillRect/>
          </a:stretch>
        </p:blipFill>
        <p:spPr>
          <a:xfrm>
            <a:off x="1128712" y="2804583"/>
            <a:ext cx="1581150" cy="1276350"/>
          </a:xfrm>
          <a:prstGeom prst="rect">
            <a:avLst/>
          </a:prstGeom>
        </p:spPr>
      </p:pic>
      <p:pic>
        <p:nvPicPr>
          <p:cNvPr id="29" name="Picture 28">
            <a:extLst>
              <a:ext uri="{FF2B5EF4-FFF2-40B4-BE49-F238E27FC236}">
                <a16:creationId xmlns:a16="http://schemas.microsoft.com/office/drawing/2014/main" id="{B08EDBDD-8E70-44E7-A5D2-4D9FD4792B78}"/>
              </a:ext>
            </a:extLst>
          </p:cNvPr>
          <p:cNvPicPr>
            <a:picLocks noChangeAspect="1"/>
          </p:cNvPicPr>
          <p:nvPr/>
        </p:nvPicPr>
        <p:blipFill>
          <a:blip r:embed="rId6"/>
          <a:stretch>
            <a:fillRect/>
          </a:stretch>
        </p:blipFill>
        <p:spPr>
          <a:xfrm>
            <a:off x="3199341" y="2733145"/>
            <a:ext cx="1600200" cy="1419225"/>
          </a:xfrm>
          <a:prstGeom prst="rect">
            <a:avLst/>
          </a:prstGeom>
        </p:spPr>
      </p:pic>
      <p:pic>
        <p:nvPicPr>
          <p:cNvPr id="31" name="Picture 30">
            <a:extLst>
              <a:ext uri="{FF2B5EF4-FFF2-40B4-BE49-F238E27FC236}">
                <a16:creationId xmlns:a16="http://schemas.microsoft.com/office/drawing/2014/main" id="{CBF9903F-4EB6-4E3E-802E-EBCBF66B9582}"/>
              </a:ext>
            </a:extLst>
          </p:cNvPr>
          <p:cNvPicPr>
            <a:picLocks noChangeAspect="1"/>
          </p:cNvPicPr>
          <p:nvPr/>
        </p:nvPicPr>
        <p:blipFill>
          <a:blip r:embed="rId7"/>
          <a:stretch>
            <a:fillRect/>
          </a:stretch>
        </p:blipFill>
        <p:spPr>
          <a:xfrm>
            <a:off x="6518803" y="3560234"/>
            <a:ext cx="2371725" cy="1409700"/>
          </a:xfrm>
          <a:prstGeom prst="rect">
            <a:avLst/>
          </a:prstGeom>
        </p:spPr>
      </p:pic>
      <p:sp>
        <p:nvSpPr>
          <p:cNvPr id="32" name="TextBox 31">
            <a:extLst>
              <a:ext uri="{FF2B5EF4-FFF2-40B4-BE49-F238E27FC236}">
                <a16:creationId xmlns:a16="http://schemas.microsoft.com/office/drawing/2014/main" id="{81FB6999-CE25-4CC3-9D0D-BDD3F7E6807B}"/>
              </a:ext>
            </a:extLst>
          </p:cNvPr>
          <p:cNvSpPr txBox="1"/>
          <p:nvPr/>
        </p:nvSpPr>
        <p:spPr>
          <a:xfrm>
            <a:off x="342902" y="3936926"/>
            <a:ext cx="1600199" cy="430887"/>
          </a:xfrm>
          <a:prstGeom prst="rect">
            <a:avLst/>
          </a:prstGeom>
          <a:noFill/>
        </p:spPr>
        <p:txBody>
          <a:bodyPr wrap="square" rtlCol="0">
            <a:spAutoFit/>
          </a:bodyPr>
          <a:lstStyle/>
          <a:p>
            <a:r>
              <a:rPr lang="en-US" sz="1100" dirty="0"/>
              <a:t>This represents the state of the qubits</a:t>
            </a:r>
          </a:p>
        </p:txBody>
      </p:sp>
      <p:grpSp>
        <p:nvGrpSpPr>
          <p:cNvPr id="36" name="Group 35">
            <a:extLst>
              <a:ext uri="{FF2B5EF4-FFF2-40B4-BE49-F238E27FC236}">
                <a16:creationId xmlns:a16="http://schemas.microsoft.com/office/drawing/2014/main" id="{664590EE-607E-40C1-BBEF-A29E9EB392DC}"/>
              </a:ext>
            </a:extLst>
          </p:cNvPr>
          <p:cNvGrpSpPr/>
          <p:nvPr/>
        </p:nvGrpSpPr>
        <p:grpSpPr>
          <a:xfrm>
            <a:off x="1070133" y="3547000"/>
            <a:ext cx="286560" cy="412920"/>
            <a:chOff x="1070133" y="3547000"/>
            <a:chExt cx="286560" cy="412920"/>
          </a:xfrm>
        </p:grpSpPr>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F65B1D57-F984-4709-A3E9-60DBE60B7055}"/>
                    </a:ext>
                  </a:extLst>
                </p14:cNvPr>
                <p14:cNvContentPartPr/>
                <p14:nvPr/>
              </p14:nvContentPartPr>
              <p14:xfrm>
                <a:off x="1157973" y="3547000"/>
                <a:ext cx="198720" cy="386640"/>
              </p14:xfrm>
            </p:contentPart>
          </mc:Choice>
          <mc:Fallback xmlns="">
            <p:pic>
              <p:nvPicPr>
                <p:cNvPr id="34" name="Ink 33">
                  <a:extLst>
                    <a:ext uri="{FF2B5EF4-FFF2-40B4-BE49-F238E27FC236}">
                      <a16:creationId xmlns:a16="http://schemas.microsoft.com/office/drawing/2014/main" id="{F65B1D57-F984-4709-A3E9-60DBE60B7055}"/>
                    </a:ext>
                  </a:extLst>
                </p:cNvPr>
                <p:cNvPicPr/>
                <p:nvPr/>
              </p:nvPicPr>
              <p:blipFill>
                <a:blip r:embed="rId9"/>
                <a:stretch>
                  <a:fillRect/>
                </a:stretch>
              </p:blipFill>
              <p:spPr>
                <a:xfrm>
                  <a:off x="1148973" y="3538000"/>
                  <a:ext cx="2163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27D5C252-A2DF-4457-94A2-46A3E3D656CB}"/>
                    </a:ext>
                  </a:extLst>
                </p14:cNvPr>
                <p14:cNvContentPartPr/>
                <p14:nvPr/>
              </p14:nvContentPartPr>
              <p14:xfrm>
                <a:off x="1070133" y="3825280"/>
                <a:ext cx="227520" cy="134640"/>
              </p14:xfrm>
            </p:contentPart>
          </mc:Choice>
          <mc:Fallback xmlns="">
            <p:pic>
              <p:nvPicPr>
                <p:cNvPr id="35" name="Ink 34">
                  <a:extLst>
                    <a:ext uri="{FF2B5EF4-FFF2-40B4-BE49-F238E27FC236}">
                      <a16:creationId xmlns:a16="http://schemas.microsoft.com/office/drawing/2014/main" id="{27D5C252-A2DF-4457-94A2-46A3E3D656CB}"/>
                    </a:ext>
                  </a:extLst>
                </p:cNvPr>
                <p:cNvPicPr/>
                <p:nvPr/>
              </p:nvPicPr>
              <p:blipFill>
                <a:blip r:embed="rId11"/>
                <a:stretch>
                  <a:fillRect/>
                </a:stretch>
              </p:blipFill>
              <p:spPr>
                <a:xfrm>
                  <a:off x="1061493" y="3816280"/>
                  <a:ext cx="245160" cy="152280"/>
                </a:xfrm>
                <a:prstGeom prst="rect">
                  <a:avLst/>
                </a:prstGeom>
              </p:spPr>
            </p:pic>
          </mc:Fallback>
        </mc:AlternateContent>
      </p:grpSp>
      <p:sp>
        <p:nvSpPr>
          <p:cNvPr id="37" name="TextBox 36">
            <a:extLst>
              <a:ext uri="{FF2B5EF4-FFF2-40B4-BE49-F238E27FC236}">
                <a16:creationId xmlns:a16="http://schemas.microsoft.com/office/drawing/2014/main" id="{55126201-D57F-40AF-AC9B-7ACD0B5EBAD9}"/>
              </a:ext>
            </a:extLst>
          </p:cNvPr>
          <p:cNvSpPr txBox="1"/>
          <p:nvPr/>
        </p:nvSpPr>
        <p:spPr>
          <a:xfrm>
            <a:off x="2050147" y="4352507"/>
            <a:ext cx="1600200" cy="769441"/>
          </a:xfrm>
          <a:prstGeom prst="rect">
            <a:avLst/>
          </a:prstGeom>
          <a:noFill/>
        </p:spPr>
        <p:txBody>
          <a:bodyPr wrap="square" rtlCol="0">
            <a:spAutoFit/>
          </a:bodyPr>
          <a:lstStyle/>
          <a:p>
            <a:r>
              <a:rPr lang="en-US" sz="1100" dirty="0"/>
              <a:t>This is a vector that gives an index for the joint state of the qubits.</a:t>
            </a:r>
          </a:p>
        </p:txBody>
      </p:sp>
      <p:grpSp>
        <p:nvGrpSpPr>
          <p:cNvPr id="44" name="Group 43">
            <a:extLst>
              <a:ext uri="{FF2B5EF4-FFF2-40B4-BE49-F238E27FC236}">
                <a16:creationId xmlns:a16="http://schemas.microsoft.com/office/drawing/2014/main" id="{C4B96C9F-4F36-4C0C-B532-D67496A69EF5}"/>
              </a:ext>
            </a:extLst>
          </p:cNvPr>
          <p:cNvGrpSpPr/>
          <p:nvPr/>
        </p:nvGrpSpPr>
        <p:grpSpPr>
          <a:xfrm>
            <a:off x="2404107" y="4058107"/>
            <a:ext cx="265320" cy="299160"/>
            <a:chOff x="2404107" y="4058107"/>
            <a:chExt cx="265320" cy="299160"/>
          </a:xfrm>
        </p:grpSpPr>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77B37116-EDEB-4632-818B-FD41E2D27C96}"/>
                    </a:ext>
                  </a:extLst>
                </p14:cNvPr>
                <p14:cNvContentPartPr/>
                <p14:nvPr/>
              </p14:nvContentPartPr>
              <p14:xfrm>
                <a:off x="2407707" y="4260787"/>
                <a:ext cx="261720" cy="96480"/>
              </p14:xfrm>
            </p:contentPart>
          </mc:Choice>
          <mc:Fallback xmlns="">
            <p:pic>
              <p:nvPicPr>
                <p:cNvPr id="42" name="Ink 41">
                  <a:extLst>
                    <a:ext uri="{FF2B5EF4-FFF2-40B4-BE49-F238E27FC236}">
                      <a16:creationId xmlns:a16="http://schemas.microsoft.com/office/drawing/2014/main" id="{77B37116-EDEB-4632-818B-FD41E2D27C96}"/>
                    </a:ext>
                  </a:extLst>
                </p:cNvPr>
                <p:cNvPicPr/>
                <p:nvPr/>
              </p:nvPicPr>
              <p:blipFill>
                <a:blip r:embed="rId13"/>
                <a:stretch>
                  <a:fillRect/>
                </a:stretch>
              </p:blipFill>
              <p:spPr>
                <a:xfrm>
                  <a:off x="2399067" y="4252147"/>
                  <a:ext cx="279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5DDC8BAF-71F8-4D54-ACB4-1597C9E30F1D}"/>
                    </a:ext>
                  </a:extLst>
                </p14:cNvPr>
                <p14:cNvContentPartPr/>
                <p14:nvPr/>
              </p14:nvContentPartPr>
              <p14:xfrm>
                <a:off x="2404107" y="4058107"/>
                <a:ext cx="98640" cy="282600"/>
              </p14:xfrm>
            </p:contentPart>
          </mc:Choice>
          <mc:Fallback xmlns="">
            <p:pic>
              <p:nvPicPr>
                <p:cNvPr id="43" name="Ink 42">
                  <a:extLst>
                    <a:ext uri="{FF2B5EF4-FFF2-40B4-BE49-F238E27FC236}">
                      <a16:creationId xmlns:a16="http://schemas.microsoft.com/office/drawing/2014/main" id="{5DDC8BAF-71F8-4D54-ACB4-1597C9E30F1D}"/>
                    </a:ext>
                  </a:extLst>
                </p:cNvPr>
                <p:cNvPicPr/>
                <p:nvPr/>
              </p:nvPicPr>
              <p:blipFill>
                <a:blip r:embed="rId15"/>
                <a:stretch>
                  <a:fillRect/>
                </a:stretch>
              </p:blipFill>
              <p:spPr>
                <a:xfrm>
                  <a:off x="2395107" y="4049467"/>
                  <a:ext cx="116280" cy="300240"/>
                </a:xfrm>
                <a:prstGeom prst="rect">
                  <a:avLst/>
                </a:prstGeom>
              </p:spPr>
            </p:pic>
          </mc:Fallback>
        </mc:AlternateContent>
      </p:grpSp>
    </p:spTree>
    <p:extLst>
      <p:ext uri="{BB962C8B-B14F-4D97-AF65-F5344CB8AC3E}">
        <p14:creationId xmlns:p14="http://schemas.microsoft.com/office/powerpoint/2010/main" val="1642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8A7C-38A2-4626-B9BB-0FB08E0F23D1}"/>
              </a:ext>
            </a:extLst>
          </p:cNvPr>
          <p:cNvSpPr>
            <a:spLocks noGrp="1"/>
          </p:cNvSpPr>
          <p:nvPr>
            <p:ph type="body" idx="1"/>
          </p:nvPr>
        </p:nvSpPr>
        <p:spPr/>
        <p:txBody>
          <a:bodyPr/>
          <a:lstStyle/>
          <a:p>
            <a:r>
              <a:rPr lang="en-US" dirty="0"/>
              <a:t>Two- Qubit Gates</a:t>
            </a:r>
          </a:p>
        </p:txBody>
      </p:sp>
      <p:sp>
        <p:nvSpPr>
          <p:cNvPr id="3" name="TextBox 2">
            <a:extLst>
              <a:ext uri="{FF2B5EF4-FFF2-40B4-BE49-F238E27FC236}">
                <a16:creationId xmlns:a16="http://schemas.microsoft.com/office/drawing/2014/main" id="{2F9BD82A-74BB-423A-B806-66D1AEC14E10}"/>
              </a:ext>
            </a:extLst>
          </p:cNvPr>
          <p:cNvSpPr txBox="1"/>
          <p:nvPr/>
        </p:nvSpPr>
        <p:spPr>
          <a:xfrm>
            <a:off x="397933" y="558800"/>
            <a:ext cx="5614037" cy="523220"/>
          </a:xfrm>
          <a:prstGeom prst="rect">
            <a:avLst/>
          </a:prstGeom>
          <a:noFill/>
        </p:spPr>
        <p:txBody>
          <a:bodyPr wrap="none" rtlCol="0">
            <a:spAutoFit/>
          </a:bodyPr>
          <a:lstStyle/>
          <a:p>
            <a:r>
              <a:rPr lang="en-US" dirty="0"/>
              <a:t>Two-qubit operations can be created the same way, using the tensor</a:t>
            </a:r>
          </a:p>
          <a:p>
            <a:r>
              <a:rPr lang="en-US" dirty="0"/>
              <a:t>operator. </a:t>
            </a:r>
          </a:p>
        </p:txBody>
      </p:sp>
      <p:pic>
        <p:nvPicPr>
          <p:cNvPr id="5" name="Picture 4">
            <a:extLst>
              <a:ext uri="{FF2B5EF4-FFF2-40B4-BE49-F238E27FC236}">
                <a16:creationId xmlns:a16="http://schemas.microsoft.com/office/drawing/2014/main" id="{F5EE8B08-194C-4996-ADD1-9514C36EDFD0}"/>
              </a:ext>
            </a:extLst>
          </p:cNvPr>
          <p:cNvPicPr>
            <a:picLocks noChangeAspect="1"/>
          </p:cNvPicPr>
          <p:nvPr/>
        </p:nvPicPr>
        <p:blipFill>
          <a:blip r:embed="rId2"/>
          <a:stretch>
            <a:fillRect/>
          </a:stretch>
        </p:blipFill>
        <p:spPr>
          <a:xfrm>
            <a:off x="156741" y="1511300"/>
            <a:ext cx="5855229" cy="1169422"/>
          </a:xfrm>
          <a:prstGeom prst="rect">
            <a:avLst/>
          </a:prstGeom>
        </p:spPr>
      </p:pic>
      <p:sp>
        <p:nvSpPr>
          <p:cNvPr id="6" name="TextBox 5">
            <a:extLst>
              <a:ext uri="{FF2B5EF4-FFF2-40B4-BE49-F238E27FC236}">
                <a16:creationId xmlns:a16="http://schemas.microsoft.com/office/drawing/2014/main" id="{E53533B7-E3C5-411E-A982-6FE10ACDC9E1}"/>
              </a:ext>
            </a:extLst>
          </p:cNvPr>
          <p:cNvSpPr txBox="1"/>
          <p:nvPr/>
        </p:nvSpPr>
        <p:spPr>
          <a:xfrm>
            <a:off x="254000" y="3352800"/>
            <a:ext cx="5528733" cy="1169551"/>
          </a:xfrm>
          <a:prstGeom prst="rect">
            <a:avLst/>
          </a:prstGeom>
          <a:noFill/>
        </p:spPr>
        <p:txBody>
          <a:bodyPr wrap="square" rtlCol="0">
            <a:spAutoFit/>
          </a:bodyPr>
          <a:lstStyle/>
          <a:p>
            <a:r>
              <a:rPr lang="en-US" dirty="0"/>
              <a:t>In this case, we are applying an X gate to the first qubit, and an I gate to the second qubit. </a:t>
            </a:r>
          </a:p>
          <a:p>
            <a:endParaRPr lang="en-US" dirty="0"/>
          </a:p>
          <a:p>
            <a:r>
              <a:rPr lang="en-US" dirty="0"/>
              <a:t>Multiplying the resulting matrix with any two qubit state will invert the state of the first qubit and leave the second qubit unchanged.</a:t>
            </a:r>
          </a:p>
        </p:txBody>
      </p:sp>
    </p:spTree>
    <p:extLst>
      <p:ext uri="{BB962C8B-B14F-4D97-AF65-F5344CB8AC3E}">
        <p14:creationId xmlns:p14="http://schemas.microsoft.com/office/powerpoint/2010/main" val="3647232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DF02EE-A9EB-4752-A5C0-362649B5614E}"/>
              </a:ext>
            </a:extLst>
          </p:cNvPr>
          <p:cNvSpPr>
            <a:spLocks noGrp="1"/>
          </p:cNvSpPr>
          <p:nvPr>
            <p:ph type="body" idx="1"/>
          </p:nvPr>
        </p:nvSpPr>
        <p:spPr/>
        <p:txBody>
          <a:bodyPr/>
          <a:lstStyle/>
          <a:p>
            <a:r>
              <a:rPr lang="en-US" dirty="0"/>
              <a:t>Gates</a:t>
            </a:r>
          </a:p>
        </p:txBody>
      </p:sp>
      <p:sp>
        <p:nvSpPr>
          <p:cNvPr id="3" name="TextBox 2">
            <a:extLst>
              <a:ext uri="{FF2B5EF4-FFF2-40B4-BE49-F238E27FC236}">
                <a16:creationId xmlns:a16="http://schemas.microsoft.com/office/drawing/2014/main" id="{0D31F77D-1E5A-4E93-AB31-B9D5CB3F3D12}"/>
              </a:ext>
            </a:extLst>
          </p:cNvPr>
          <p:cNvSpPr txBox="1"/>
          <p:nvPr/>
        </p:nvSpPr>
        <p:spPr>
          <a:xfrm>
            <a:off x="352214" y="237067"/>
            <a:ext cx="5567680" cy="523220"/>
          </a:xfrm>
          <a:prstGeom prst="rect">
            <a:avLst/>
          </a:prstGeom>
          <a:noFill/>
        </p:spPr>
        <p:txBody>
          <a:bodyPr wrap="square" rtlCol="0">
            <a:spAutoFit/>
          </a:bodyPr>
          <a:lstStyle/>
          <a:p>
            <a:r>
              <a:rPr lang="en-US" dirty="0"/>
              <a:t>Now, we can introduce </a:t>
            </a:r>
            <a:r>
              <a:rPr lang="en-US" u="sng" dirty="0"/>
              <a:t>controlled gates</a:t>
            </a:r>
            <a:r>
              <a:rPr lang="en-US" dirty="0"/>
              <a:t>,</a:t>
            </a:r>
            <a:r>
              <a:rPr lang="en-US" b="1" dirty="0"/>
              <a:t> </a:t>
            </a:r>
            <a:r>
              <a:rPr lang="en-US" dirty="0"/>
              <a:t>which apply a conditional transformation. The one we will be using is called the CNOT gate:</a:t>
            </a:r>
          </a:p>
        </p:txBody>
      </p:sp>
      <p:pic>
        <p:nvPicPr>
          <p:cNvPr id="5" name="Picture 4">
            <a:extLst>
              <a:ext uri="{FF2B5EF4-FFF2-40B4-BE49-F238E27FC236}">
                <a16:creationId xmlns:a16="http://schemas.microsoft.com/office/drawing/2014/main" id="{7B27A629-AD43-43C3-9A2C-0716ACDCBB92}"/>
              </a:ext>
            </a:extLst>
          </p:cNvPr>
          <p:cNvPicPr>
            <a:picLocks noChangeAspect="1"/>
          </p:cNvPicPr>
          <p:nvPr/>
        </p:nvPicPr>
        <p:blipFill>
          <a:blip r:embed="rId2"/>
          <a:stretch>
            <a:fillRect/>
          </a:stretch>
        </p:blipFill>
        <p:spPr>
          <a:xfrm>
            <a:off x="856202" y="1046692"/>
            <a:ext cx="4642954" cy="1525058"/>
          </a:xfrm>
          <a:prstGeom prst="rect">
            <a:avLst/>
          </a:prstGeom>
        </p:spPr>
      </p:pic>
      <p:sp>
        <p:nvSpPr>
          <p:cNvPr id="6" name="TextBox 5">
            <a:extLst>
              <a:ext uri="{FF2B5EF4-FFF2-40B4-BE49-F238E27FC236}">
                <a16:creationId xmlns:a16="http://schemas.microsoft.com/office/drawing/2014/main" id="{2CABCE2E-8B0F-4F1D-81EB-7AAAFFD75CFE}"/>
              </a:ext>
            </a:extLst>
          </p:cNvPr>
          <p:cNvSpPr txBox="1"/>
          <p:nvPr/>
        </p:nvSpPr>
        <p:spPr>
          <a:xfrm>
            <a:off x="352214" y="3237653"/>
            <a:ext cx="5231168" cy="954107"/>
          </a:xfrm>
          <a:prstGeom prst="rect">
            <a:avLst/>
          </a:prstGeom>
          <a:noFill/>
        </p:spPr>
        <p:txBody>
          <a:bodyPr wrap="square" rtlCol="0">
            <a:spAutoFit/>
          </a:bodyPr>
          <a:lstStyle/>
          <a:p>
            <a:r>
              <a:rPr lang="en-US" dirty="0"/>
              <a:t>The CNOT gate will invert qubit |b&gt; if qubit |a&gt; is in the 1 state.</a:t>
            </a:r>
          </a:p>
          <a:p>
            <a:endParaRPr lang="en-US" dirty="0"/>
          </a:p>
          <a:p>
            <a:r>
              <a:rPr lang="en-US" dirty="0"/>
              <a:t>The CNOT becomes very useful for algorithms if it is applied when the control qubit (the |a&gt;) is in a superposition. </a:t>
            </a:r>
          </a:p>
        </p:txBody>
      </p:sp>
      <p:grpSp>
        <p:nvGrpSpPr>
          <p:cNvPr id="17" name="Group 16">
            <a:extLst>
              <a:ext uri="{FF2B5EF4-FFF2-40B4-BE49-F238E27FC236}">
                <a16:creationId xmlns:a16="http://schemas.microsoft.com/office/drawing/2014/main" id="{B6D498A2-C67A-47F4-890D-D98306820151}"/>
              </a:ext>
            </a:extLst>
          </p:cNvPr>
          <p:cNvGrpSpPr/>
          <p:nvPr/>
        </p:nvGrpSpPr>
        <p:grpSpPr>
          <a:xfrm>
            <a:off x="4149011" y="2311244"/>
            <a:ext cx="1266480" cy="446760"/>
            <a:chOff x="4149011" y="2311244"/>
            <a:chExt cx="1266480" cy="4467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9930CE5-B2BA-485B-96DC-A66019E3F592}"/>
                    </a:ext>
                  </a:extLst>
                </p14:cNvPr>
                <p14:cNvContentPartPr/>
                <p14:nvPr/>
              </p14:nvContentPartPr>
              <p14:xfrm>
                <a:off x="4149011" y="2311244"/>
                <a:ext cx="312120" cy="230400"/>
              </p14:xfrm>
            </p:contentPart>
          </mc:Choice>
          <mc:Fallback xmlns="">
            <p:pic>
              <p:nvPicPr>
                <p:cNvPr id="7" name="Ink 6">
                  <a:extLst>
                    <a:ext uri="{FF2B5EF4-FFF2-40B4-BE49-F238E27FC236}">
                      <a16:creationId xmlns:a16="http://schemas.microsoft.com/office/drawing/2014/main" id="{B9930CE5-B2BA-485B-96DC-A66019E3F592}"/>
                    </a:ext>
                  </a:extLst>
                </p:cNvPr>
                <p:cNvPicPr/>
                <p:nvPr/>
              </p:nvPicPr>
              <p:blipFill>
                <a:blip r:embed="rId4"/>
                <a:stretch>
                  <a:fillRect/>
                </a:stretch>
              </p:blipFill>
              <p:spPr>
                <a:xfrm>
                  <a:off x="4140011" y="2302604"/>
                  <a:ext cx="329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3B0CB06-E794-4C7D-8BB1-446C686BDBC7}"/>
                    </a:ext>
                  </a:extLst>
                </p14:cNvPr>
                <p14:cNvContentPartPr/>
                <p14:nvPr/>
              </p14:nvContentPartPr>
              <p14:xfrm>
                <a:off x="4601171" y="2392964"/>
                <a:ext cx="92520" cy="236160"/>
              </p14:xfrm>
            </p:contentPart>
          </mc:Choice>
          <mc:Fallback xmlns="">
            <p:pic>
              <p:nvPicPr>
                <p:cNvPr id="8" name="Ink 7">
                  <a:extLst>
                    <a:ext uri="{FF2B5EF4-FFF2-40B4-BE49-F238E27FC236}">
                      <a16:creationId xmlns:a16="http://schemas.microsoft.com/office/drawing/2014/main" id="{E3B0CB06-E794-4C7D-8BB1-446C686BDBC7}"/>
                    </a:ext>
                  </a:extLst>
                </p:cNvPr>
                <p:cNvPicPr/>
                <p:nvPr/>
              </p:nvPicPr>
              <p:blipFill>
                <a:blip r:embed="rId6"/>
                <a:stretch>
                  <a:fillRect/>
                </a:stretch>
              </p:blipFill>
              <p:spPr>
                <a:xfrm>
                  <a:off x="4592531" y="2383964"/>
                  <a:ext cx="110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30A8BC8-E686-46FA-8581-5AF8010AC86B}"/>
                    </a:ext>
                  </a:extLst>
                </p14:cNvPr>
                <p14:cNvContentPartPr/>
                <p14:nvPr/>
              </p14:nvContentPartPr>
              <p14:xfrm>
                <a:off x="4572011" y="2482244"/>
                <a:ext cx="123480" cy="37440"/>
              </p14:xfrm>
            </p:contentPart>
          </mc:Choice>
          <mc:Fallback xmlns="">
            <p:pic>
              <p:nvPicPr>
                <p:cNvPr id="9" name="Ink 8">
                  <a:extLst>
                    <a:ext uri="{FF2B5EF4-FFF2-40B4-BE49-F238E27FC236}">
                      <a16:creationId xmlns:a16="http://schemas.microsoft.com/office/drawing/2014/main" id="{930A8BC8-E686-46FA-8581-5AF8010AC86B}"/>
                    </a:ext>
                  </a:extLst>
                </p:cNvPr>
                <p:cNvPicPr/>
                <p:nvPr/>
              </p:nvPicPr>
              <p:blipFill>
                <a:blip r:embed="rId8"/>
                <a:stretch>
                  <a:fillRect/>
                </a:stretch>
              </p:blipFill>
              <p:spPr>
                <a:xfrm>
                  <a:off x="4563011" y="2473244"/>
                  <a:ext cx="141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437BF11-8823-4315-9816-507F94316F99}"/>
                    </a:ext>
                  </a:extLst>
                </p14:cNvPr>
                <p14:cNvContentPartPr/>
                <p14:nvPr/>
              </p14:nvContentPartPr>
              <p14:xfrm>
                <a:off x="4787651" y="2493404"/>
                <a:ext cx="117360" cy="125640"/>
              </p14:xfrm>
            </p:contentPart>
          </mc:Choice>
          <mc:Fallback xmlns="">
            <p:pic>
              <p:nvPicPr>
                <p:cNvPr id="10" name="Ink 9">
                  <a:extLst>
                    <a:ext uri="{FF2B5EF4-FFF2-40B4-BE49-F238E27FC236}">
                      <a16:creationId xmlns:a16="http://schemas.microsoft.com/office/drawing/2014/main" id="{B437BF11-8823-4315-9816-507F94316F99}"/>
                    </a:ext>
                  </a:extLst>
                </p:cNvPr>
                <p:cNvPicPr/>
                <p:nvPr/>
              </p:nvPicPr>
              <p:blipFill>
                <a:blip r:embed="rId10"/>
                <a:stretch>
                  <a:fillRect/>
                </a:stretch>
              </p:blipFill>
              <p:spPr>
                <a:xfrm>
                  <a:off x="4778651" y="2484404"/>
                  <a:ext cx="135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5AACA94A-7AD1-4605-9BCC-4D5E7E0C657C}"/>
                    </a:ext>
                  </a:extLst>
                </p14:cNvPr>
                <p14:cNvContentPartPr/>
                <p14:nvPr/>
              </p14:nvContentPartPr>
              <p14:xfrm>
                <a:off x="4916531" y="2470004"/>
                <a:ext cx="152280" cy="119880"/>
              </p14:xfrm>
            </p:contentPart>
          </mc:Choice>
          <mc:Fallback xmlns="">
            <p:pic>
              <p:nvPicPr>
                <p:cNvPr id="12" name="Ink 11">
                  <a:extLst>
                    <a:ext uri="{FF2B5EF4-FFF2-40B4-BE49-F238E27FC236}">
                      <a16:creationId xmlns:a16="http://schemas.microsoft.com/office/drawing/2014/main" id="{5AACA94A-7AD1-4605-9BCC-4D5E7E0C657C}"/>
                    </a:ext>
                  </a:extLst>
                </p:cNvPr>
                <p:cNvPicPr/>
                <p:nvPr/>
              </p:nvPicPr>
              <p:blipFill>
                <a:blip r:embed="rId12"/>
                <a:stretch>
                  <a:fillRect/>
                </a:stretch>
              </p:blipFill>
              <p:spPr>
                <a:xfrm>
                  <a:off x="4907891" y="2461004"/>
                  <a:ext cx="16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3EBC84B-054B-4F24-ABE1-C240BD93A320}"/>
                    </a:ext>
                  </a:extLst>
                </p14:cNvPr>
                <p14:cNvContentPartPr/>
                <p14:nvPr/>
              </p14:nvContentPartPr>
              <p14:xfrm>
                <a:off x="5048291" y="2492684"/>
                <a:ext cx="146520" cy="265320"/>
              </p14:xfrm>
            </p:contentPart>
          </mc:Choice>
          <mc:Fallback xmlns="">
            <p:pic>
              <p:nvPicPr>
                <p:cNvPr id="13" name="Ink 12">
                  <a:extLst>
                    <a:ext uri="{FF2B5EF4-FFF2-40B4-BE49-F238E27FC236}">
                      <a16:creationId xmlns:a16="http://schemas.microsoft.com/office/drawing/2014/main" id="{B3EBC84B-054B-4F24-ABE1-C240BD93A320}"/>
                    </a:ext>
                  </a:extLst>
                </p:cNvPr>
                <p:cNvPicPr/>
                <p:nvPr/>
              </p:nvPicPr>
              <p:blipFill>
                <a:blip r:embed="rId14"/>
                <a:stretch>
                  <a:fillRect/>
                </a:stretch>
              </p:blipFill>
              <p:spPr>
                <a:xfrm>
                  <a:off x="5039651" y="2483684"/>
                  <a:ext cx="1641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5521454-FEC8-4681-B1C5-D0EF0205919D}"/>
                    </a:ext>
                  </a:extLst>
                </p14:cNvPr>
                <p14:cNvContentPartPr/>
                <p14:nvPr/>
              </p14:nvContentPartPr>
              <p14:xfrm>
                <a:off x="5149811" y="2515724"/>
                <a:ext cx="112320" cy="87480"/>
              </p14:xfrm>
            </p:contentPart>
          </mc:Choice>
          <mc:Fallback xmlns="">
            <p:pic>
              <p:nvPicPr>
                <p:cNvPr id="14" name="Ink 13">
                  <a:extLst>
                    <a:ext uri="{FF2B5EF4-FFF2-40B4-BE49-F238E27FC236}">
                      <a16:creationId xmlns:a16="http://schemas.microsoft.com/office/drawing/2014/main" id="{65521454-FEC8-4681-B1C5-D0EF0205919D}"/>
                    </a:ext>
                  </a:extLst>
                </p:cNvPr>
                <p:cNvPicPr/>
                <p:nvPr/>
              </p:nvPicPr>
              <p:blipFill>
                <a:blip r:embed="rId16"/>
                <a:stretch>
                  <a:fillRect/>
                </a:stretch>
              </p:blipFill>
              <p:spPr>
                <a:xfrm>
                  <a:off x="5140811" y="2507084"/>
                  <a:ext cx="129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23200FD-601D-49E2-AC20-6A1E75958AF4}"/>
                    </a:ext>
                  </a:extLst>
                </p14:cNvPr>
                <p14:cNvContentPartPr/>
                <p14:nvPr/>
              </p14:nvContentPartPr>
              <p14:xfrm>
                <a:off x="5263211" y="2388284"/>
                <a:ext cx="152280" cy="202680"/>
              </p14:xfrm>
            </p:contentPart>
          </mc:Choice>
          <mc:Fallback xmlns="">
            <p:pic>
              <p:nvPicPr>
                <p:cNvPr id="15" name="Ink 14">
                  <a:extLst>
                    <a:ext uri="{FF2B5EF4-FFF2-40B4-BE49-F238E27FC236}">
                      <a16:creationId xmlns:a16="http://schemas.microsoft.com/office/drawing/2014/main" id="{123200FD-601D-49E2-AC20-6A1E75958AF4}"/>
                    </a:ext>
                  </a:extLst>
                </p:cNvPr>
                <p:cNvPicPr/>
                <p:nvPr/>
              </p:nvPicPr>
              <p:blipFill>
                <a:blip r:embed="rId18"/>
                <a:stretch>
                  <a:fillRect/>
                </a:stretch>
              </p:blipFill>
              <p:spPr>
                <a:xfrm>
                  <a:off x="5254571" y="2379644"/>
                  <a:ext cx="169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67C4272-182E-428D-A52C-EFC787D2154E}"/>
                    </a:ext>
                  </a:extLst>
                </p14:cNvPr>
                <p14:cNvContentPartPr/>
                <p14:nvPr/>
              </p14:nvContentPartPr>
              <p14:xfrm>
                <a:off x="5211011" y="2469644"/>
                <a:ext cx="140400" cy="26640"/>
              </p14:xfrm>
            </p:contentPart>
          </mc:Choice>
          <mc:Fallback xmlns="">
            <p:pic>
              <p:nvPicPr>
                <p:cNvPr id="16" name="Ink 15">
                  <a:extLst>
                    <a:ext uri="{FF2B5EF4-FFF2-40B4-BE49-F238E27FC236}">
                      <a16:creationId xmlns:a16="http://schemas.microsoft.com/office/drawing/2014/main" id="{F67C4272-182E-428D-A52C-EFC787D2154E}"/>
                    </a:ext>
                  </a:extLst>
                </p:cNvPr>
                <p:cNvPicPr/>
                <p:nvPr/>
              </p:nvPicPr>
              <p:blipFill>
                <a:blip r:embed="rId20"/>
                <a:stretch>
                  <a:fillRect/>
                </a:stretch>
              </p:blipFill>
              <p:spPr>
                <a:xfrm>
                  <a:off x="5202011" y="2461004"/>
                  <a:ext cx="158040" cy="4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B41566-FFCB-4D7C-9CEE-F0308CD8F56F}"/>
                  </a:ext>
                </a:extLst>
              </p14:cNvPr>
              <p14:cNvContentPartPr/>
              <p14:nvPr/>
            </p14:nvContentPartPr>
            <p14:xfrm>
              <a:off x="4119131" y="1125764"/>
              <a:ext cx="509760" cy="471600"/>
            </p14:xfrm>
          </p:contentPart>
        </mc:Choice>
        <mc:Fallback xmlns="">
          <p:pic>
            <p:nvPicPr>
              <p:cNvPr id="18" name="Ink 17">
                <a:extLst>
                  <a:ext uri="{FF2B5EF4-FFF2-40B4-BE49-F238E27FC236}">
                    <a16:creationId xmlns:a16="http://schemas.microsoft.com/office/drawing/2014/main" id="{55B41566-FFCB-4D7C-9CEE-F0308CD8F56F}"/>
                  </a:ext>
                </a:extLst>
              </p:cNvPr>
              <p:cNvPicPr/>
              <p:nvPr/>
            </p:nvPicPr>
            <p:blipFill>
              <a:blip r:embed="rId22"/>
              <a:stretch>
                <a:fillRect/>
              </a:stretch>
            </p:blipFill>
            <p:spPr>
              <a:xfrm>
                <a:off x="4110491" y="1116764"/>
                <a:ext cx="527400" cy="489240"/>
              </a:xfrm>
              <a:prstGeom prst="rect">
                <a:avLst/>
              </a:prstGeom>
            </p:spPr>
          </p:pic>
        </mc:Fallback>
      </mc:AlternateContent>
      <p:grpSp>
        <p:nvGrpSpPr>
          <p:cNvPr id="27" name="Group 26">
            <a:extLst>
              <a:ext uri="{FF2B5EF4-FFF2-40B4-BE49-F238E27FC236}">
                <a16:creationId xmlns:a16="http://schemas.microsoft.com/office/drawing/2014/main" id="{6D206638-7706-497C-BB10-17B9BE1F250F}"/>
              </a:ext>
            </a:extLst>
          </p:cNvPr>
          <p:cNvGrpSpPr/>
          <p:nvPr/>
        </p:nvGrpSpPr>
        <p:grpSpPr>
          <a:xfrm>
            <a:off x="4866491" y="847844"/>
            <a:ext cx="1118160" cy="248400"/>
            <a:chOff x="4866491" y="847844"/>
            <a:chExt cx="1118160" cy="248400"/>
          </a:xfrm>
        </p:grpSpPr>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17DF9610-D8EC-4A77-83B1-62FEF2894A22}"/>
                    </a:ext>
                  </a:extLst>
                </p14:cNvPr>
                <p14:cNvContentPartPr/>
                <p14:nvPr/>
              </p14:nvContentPartPr>
              <p14:xfrm>
                <a:off x="4866491" y="985364"/>
                <a:ext cx="113040" cy="108360"/>
              </p14:xfrm>
            </p:contentPart>
          </mc:Choice>
          <mc:Fallback xmlns="">
            <p:pic>
              <p:nvPicPr>
                <p:cNvPr id="19" name="Ink 18">
                  <a:extLst>
                    <a:ext uri="{FF2B5EF4-FFF2-40B4-BE49-F238E27FC236}">
                      <a16:creationId xmlns:a16="http://schemas.microsoft.com/office/drawing/2014/main" id="{17DF9610-D8EC-4A77-83B1-62FEF2894A22}"/>
                    </a:ext>
                  </a:extLst>
                </p:cNvPr>
                <p:cNvPicPr/>
                <p:nvPr/>
              </p:nvPicPr>
              <p:blipFill>
                <a:blip r:embed="rId24"/>
                <a:stretch>
                  <a:fillRect/>
                </a:stretch>
              </p:blipFill>
              <p:spPr>
                <a:xfrm>
                  <a:off x="4857851" y="976364"/>
                  <a:ext cx="130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07DBC784-318E-41C7-B3F0-78F54C0C9ED9}"/>
                    </a:ext>
                  </a:extLst>
                </p14:cNvPr>
                <p14:cNvContentPartPr/>
                <p14:nvPr/>
              </p14:nvContentPartPr>
              <p14:xfrm>
                <a:off x="4964411" y="988244"/>
                <a:ext cx="81720" cy="108000"/>
              </p14:xfrm>
            </p:contentPart>
          </mc:Choice>
          <mc:Fallback xmlns="">
            <p:pic>
              <p:nvPicPr>
                <p:cNvPr id="20" name="Ink 19">
                  <a:extLst>
                    <a:ext uri="{FF2B5EF4-FFF2-40B4-BE49-F238E27FC236}">
                      <a16:creationId xmlns:a16="http://schemas.microsoft.com/office/drawing/2014/main" id="{07DBC784-318E-41C7-B3F0-78F54C0C9ED9}"/>
                    </a:ext>
                  </a:extLst>
                </p:cNvPr>
                <p:cNvPicPr/>
                <p:nvPr/>
              </p:nvPicPr>
              <p:blipFill>
                <a:blip r:embed="rId26"/>
                <a:stretch>
                  <a:fillRect/>
                </a:stretch>
              </p:blipFill>
              <p:spPr>
                <a:xfrm>
                  <a:off x="4955771" y="979244"/>
                  <a:ext cx="99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13BB2C5C-C884-4284-B560-78E62D677050}"/>
                    </a:ext>
                  </a:extLst>
                </p14:cNvPr>
                <p14:cNvContentPartPr/>
                <p14:nvPr/>
              </p14:nvContentPartPr>
              <p14:xfrm>
                <a:off x="5086811" y="975644"/>
                <a:ext cx="132840" cy="116280"/>
              </p14:xfrm>
            </p:contentPart>
          </mc:Choice>
          <mc:Fallback xmlns="">
            <p:pic>
              <p:nvPicPr>
                <p:cNvPr id="21" name="Ink 20">
                  <a:extLst>
                    <a:ext uri="{FF2B5EF4-FFF2-40B4-BE49-F238E27FC236}">
                      <a16:creationId xmlns:a16="http://schemas.microsoft.com/office/drawing/2014/main" id="{13BB2C5C-C884-4284-B560-78E62D677050}"/>
                    </a:ext>
                  </a:extLst>
                </p:cNvPr>
                <p:cNvPicPr/>
                <p:nvPr/>
              </p:nvPicPr>
              <p:blipFill>
                <a:blip r:embed="rId28"/>
                <a:stretch>
                  <a:fillRect/>
                </a:stretch>
              </p:blipFill>
              <p:spPr>
                <a:xfrm>
                  <a:off x="5077811" y="966644"/>
                  <a:ext cx="150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B33DAB8C-02B9-48A2-B5C9-0D99034FF054}"/>
                    </a:ext>
                  </a:extLst>
                </p14:cNvPr>
                <p14:cNvContentPartPr/>
                <p14:nvPr/>
              </p14:nvContentPartPr>
              <p14:xfrm>
                <a:off x="5267171" y="912644"/>
                <a:ext cx="57960" cy="168840"/>
              </p14:xfrm>
            </p:contentPart>
          </mc:Choice>
          <mc:Fallback xmlns="">
            <p:pic>
              <p:nvPicPr>
                <p:cNvPr id="22" name="Ink 21">
                  <a:extLst>
                    <a:ext uri="{FF2B5EF4-FFF2-40B4-BE49-F238E27FC236}">
                      <a16:creationId xmlns:a16="http://schemas.microsoft.com/office/drawing/2014/main" id="{B33DAB8C-02B9-48A2-B5C9-0D99034FF054}"/>
                    </a:ext>
                  </a:extLst>
                </p:cNvPr>
                <p:cNvPicPr/>
                <p:nvPr/>
              </p:nvPicPr>
              <p:blipFill>
                <a:blip r:embed="rId30"/>
                <a:stretch>
                  <a:fillRect/>
                </a:stretch>
              </p:blipFill>
              <p:spPr>
                <a:xfrm>
                  <a:off x="5258531" y="904004"/>
                  <a:ext cx="75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874B19F2-833B-4764-A923-65B2BD3450CD}"/>
                    </a:ext>
                  </a:extLst>
                </p14:cNvPr>
                <p14:cNvContentPartPr/>
                <p14:nvPr/>
              </p14:nvContentPartPr>
              <p14:xfrm>
                <a:off x="5252051" y="1003004"/>
                <a:ext cx="91440" cy="23760"/>
              </p14:xfrm>
            </p:contentPart>
          </mc:Choice>
          <mc:Fallback xmlns="">
            <p:pic>
              <p:nvPicPr>
                <p:cNvPr id="23" name="Ink 22">
                  <a:extLst>
                    <a:ext uri="{FF2B5EF4-FFF2-40B4-BE49-F238E27FC236}">
                      <a16:creationId xmlns:a16="http://schemas.microsoft.com/office/drawing/2014/main" id="{874B19F2-833B-4764-A923-65B2BD3450CD}"/>
                    </a:ext>
                  </a:extLst>
                </p:cNvPr>
                <p:cNvPicPr/>
                <p:nvPr/>
              </p:nvPicPr>
              <p:blipFill>
                <a:blip r:embed="rId32"/>
                <a:stretch>
                  <a:fillRect/>
                </a:stretch>
              </p:blipFill>
              <p:spPr>
                <a:xfrm>
                  <a:off x="5243411" y="994004"/>
                  <a:ext cx="109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1B24740B-6EF2-4B2E-B2D7-DB1DA6F29CDC}"/>
                    </a:ext>
                  </a:extLst>
                </p14:cNvPr>
                <p14:cNvContentPartPr/>
                <p14:nvPr/>
              </p14:nvContentPartPr>
              <p14:xfrm>
                <a:off x="5339171" y="985364"/>
                <a:ext cx="133920" cy="83160"/>
              </p14:xfrm>
            </p:contentPart>
          </mc:Choice>
          <mc:Fallback xmlns="">
            <p:pic>
              <p:nvPicPr>
                <p:cNvPr id="24" name="Ink 23">
                  <a:extLst>
                    <a:ext uri="{FF2B5EF4-FFF2-40B4-BE49-F238E27FC236}">
                      <a16:creationId xmlns:a16="http://schemas.microsoft.com/office/drawing/2014/main" id="{1B24740B-6EF2-4B2E-B2D7-DB1DA6F29CDC}"/>
                    </a:ext>
                  </a:extLst>
                </p:cNvPr>
                <p:cNvPicPr/>
                <p:nvPr/>
              </p:nvPicPr>
              <p:blipFill>
                <a:blip r:embed="rId34"/>
                <a:stretch>
                  <a:fillRect/>
                </a:stretch>
              </p:blipFill>
              <p:spPr>
                <a:xfrm>
                  <a:off x="5330531" y="976364"/>
                  <a:ext cx="151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EDD41B3D-D27F-496C-931D-226601C43BB0}"/>
                    </a:ext>
                  </a:extLst>
                </p14:cNvPr>
                <p14:cNvContentPartPr/>
                <p14:nvPr/>
              </p14:nvContentPartPr>
              <p14:xfrm>
                <a:off x="5502251" y="847844"/>
                <a:ext cx="311400" cy="226800"/>
              </p14:xfrm>
            </p:contentPart>
          </mc:Choice>
          <mc:Fallback xmlns="">
            <p:pic>
              <p:nvPicPr>
                <p:cNvPr id="25" name="Ink 24">
                  <a:extLst>
                    <a:ext uri="{FF2B5EF4-FFF2-40B4-BE49-F238E27FC236}">
                      <a16:creationId xmlns:a16="http://schemas.microsoft.com/office/drawing/2014/main" id="{EDD41B3D-D27F-496C-931D-226601C43BB0}"/>
                    </a:ext>
                  </a:extLst>
                </p:cNvPr>
                <p:cNvPicPr/>
                <p:nvPr/>
              </p:nvPicPr>
              <p:blipFill>
                <a:blip r:embed="rId36"/>
                <a:stretch>
                  <a:fillRect/>
                </a:stretch>
              </p:blipFill>
              <p:spPr>
                <a:xfrm>
                  <a:off x="5493251" y="838844"/>
                  <a:ext cx="3290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D2F4E3D2-8128-47C8-BD83-DA8A6A5873E9}"/>
                    </a:ext>
                  </a:extLst>
                </p14:cNvPr>
                <p14:cNvContentPartPr/>
                <p14:nvPr/>
              </p14:nvContentPartPr>
              <p14:xfrm>
                <a:off x="5975651" y="1028564"/>
                <a:ext cx="9000" cy="9720"/>
              </p14:xfrm>
            </p:contentPart>
          </mc:Choice>
          <mc:Fallback xmlns="">
            <p:pic>
              <p:nvPicPr>
                <p:cNvPr id="26" name="Ink 25">
                  <a:extLst>
                    <a:ext uri="{FF2B5EF4-FFF2-40B4-BE49-F238E27FC236}">
                      <a16:creationId xmlns:a16="http://schemas.microsoft.com/office/drawing/2014/main" id="{D2F4E3D2-8128-47C8-BD83-DA8A6A5873E9}"/>
                    </a:ext>
                  </a:extLst>
                </p:cNvPr>
                <p:cNvPicPr/>
                <p:nvPr/>
              </p:nvPicPr>
              <p:blipFill>
                <a:blip r:embed="rId38"/>
                <a:stretch>
                  <a:fillRect/>
                </a:stretch>
              </p:blipFill>
              <p:spPr>
                <a:xfrm>
                  <a:off x="5966651" y="1019924"/>
                  <a:ext cx="26640" cy="27360"/>
                </a:xfrm>
                <a:prstGeom prst="rect">
                  <a:avLst/>
                </a:prstGeom>
              </p:spPr>
            </p:pic>
          </mc:Fallback>
        </mc:AlternateContent>
      </p:grpSp>
    </p:spTree>
    <p:extLst>
      <p:ext uri="{BB962C8B-B14F-4D97-AF65-F5344CB8AC3E}">
        <p14:creationId xmlns:p14="http://schemas.microsoft.com/office/powerpoint/2010/main" val="276363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e657e4cb36_0_230"/>
          <p:cNvSpPr/>
          <p:nvPr/>
        </p:nvSpPr>
        <p:spPr>
          <a:xfrm>
            <a:off x="237325" y="237925"/>
            <a:ext cx="2534100" cy="4661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e657e4cb36_0_230"/>
          <p:cNvSpPr txBox="1"/>
          <p:nvPr/>
        </p:nvSpPr>
        <p:spPr>
          <a:xfrm>
            <a:off x="570523" y="2981250"/>
            <a:ext cx="1995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t>Who are you?</a:t>
            </a:r>
            <a:endParaRPr b="1"/>
          </a:p>
        </p:txBody>
      </p:sp>
      <p:sp>
        <p:nvSpPr>
          <p:cNvPr id="264" name="Google Shape;264;ge657e4cb36_0_230"/>
          <p:cNvSpPr txBox="1"/>
          <p:nvPr/>
        </p:nvSpPr>
        <p:spPr>
          <a:xfrm>
            <a:off x="3341000" y="2061725"/>
            <a:ext cx="5097900" cy="14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t>In the chat, feel free to share with everyone your name, your pronouns, what subject and grade(s) you teach, and what you are hoping to leave this workshop with! </a:t>
            </a:r>
            <a:endParaRPr sz="1800"/>
          </a:p>
        </p:txBody>
      </p:sp>
      <p:pic>
        <p:nvPicPr>
          <p:cNvPr id="265" name="Google Shape;265;ge657e4cb36_0_230"/>
          <p:cNvPicPr preferRelativeResize="0"/>
          <p:nvPr/>
        </p:nvPicPr>
        <p:blipFill>
          <a:blip r:embed="rId3">
            <a:alphaModFix/>
          </a:blip>
          <a:stretch>
            <a:fillRect/>
          </a:stretch>
        </p:blipFill>
        <p:spPr>
          <a:xfrm>
            <a:off x="935325" y="1654025"/>
            <a:ext cx="1146325" cy="1146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DB994-8B60-4250-98F8-1444298F7F15}"/>
              </a:ext>
            </a:extLst>
          </p:cNvPr>
          <p:cNvSpPr>
            <a:spLocks noGrp="1"/>
          </p:cNvSpPr>
          <p:nvPr>
            <p:ph type="body" idx="1"/>
          </p:nvPr>
        </p:nvSpPr>
        <p:spPr/>
        <p:txBody>
          <a:bodyPr/>
          <a:lstStyle/>
          <a:p>
            <a:r>
              <a:rPr lang="en-US" dirty="0"/>
              <a:t>Entangled State</a:t>
            </a:r>
          </a:p>
        </p:txBody>
      </p:sp>
      <p:pic>
        <p:nvPicPr>
          <p:cNvPr id="4" name="Picture 3">
            <a:extLst>
              <a:ext uri="{FF2B5EF4-FFF2-40B4-BE49-F238E27FC236}">
                <a16:creationId xmlns:a16="http://schemas.microsoft.com/office/drawing/2014/main" id="{5657B5CF-2368-47D1-B511-DF329A12ED2F}"/>
              </a:ext>
            </a:extLst>
          </p:cNvPr>
          <p:cNvPicPr>
            <a:picLocks noChangeAspect="1"/>
          </p:cNvPicPr>
          <p:nvPr/>
        </p:nvPicPr>
        <p:blipFill rotWithShape="1">
          <a:blip r:embed="rId2"/>
          <a:srcRect l="1553"/>
          <a:stretch/>
        </p:blipFill>
        <p:spPr>
          <a:xfrm>
            <a:off x="1148316" y="1211005"/>
            <a:ext cx="4270514" cy="2053914"/>
          </a:xfrm>
          <a:prstGeom prst="rect">
            <a:avLst/>
          </a:prstGeom>
        </p:spPr>
      </p:pic>
    </p:spTree>
    <p:extLst>
      <p:ext uri="{BB962C8B-B14F-4D97-AF65-F5344CB8AC3E}">
        <p14:creationId xmlns:p14="http://schemas.microsoft.com/office/powerpoint/2010/main" val="1893075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DB994-8B60-4250-98F8-1444298F7F15}"/>
              </a:ext>
            </a:extLst>
          </p:cNvPr>
          <p:cNvSpPr>
            <a:spLocks noGrp="1"/>
          </p:cNvSpPr>
          <p:nvPr>
            <p:ph type="body" idx="1"/>
          </p:nvPr>
        </p:nvSpPr>
        <p:spPr/>
        <p:txBody>
          <a:bodyPr/>
          <a:lstStyle/>
          <a:p>
            <a:r>
              <a:rPr lang="en-US" dirty="0"/>
              <a:t>Entangled State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9281E95-420A-4F76-81C7-5BC93BED9521}"/>
                  </a:ext>
                </a:extLst>
              </p14:cNvPr>
              <p14:cNvContentPartPr/>
              <p14:nvPr/>
            </p14:nvContentPartPr>
            <p14:xfrm>
              <a:off x="1907856" y="1383312"/>
              <a:ext cx="360" cy="360"/>
            </p14:xfrm>
          </p:contentPart>
        </mc:Choice>
        <mc:Fallback xmlns="">
          <p:pic>
            <p:nvPicPr>
              <p:cNvPr id="3" name="Ink 2">
                <a:extLst>
                  <a:ext uri="{FF2B5EF4-FFF2-40B4-BE49-F238E27FC236}">
                    <a16:creationId xmlns:a16="http://schemas.microsoft.com/office/drawing/2014/main" id="{39281E95-420A-4F76-81C7-5BC93BED9521}"/>
                  </a:ext>
                </a:extLst>
              </p:cNvPr>
              <p:cNvPicPr/>
              <p:nvPr/>
            </p:nvPicPr>
            <p:blipFill>
              <a:blip r:embed="rId3"/>
              <a:stretch>
                <a:fillRect/>
              </a:stretch>
            </p:blipFill>
            <p:spPr>
              <a:xfrm>
                <a:off x="1898856" y="1374672"/>
                <a:ext cx="18000" cy="18000"/>
              </a:xfrm>
              <a:prstGeom prst="rect">
                <a:avLst/>
              </a:prstGeom>
            </p:spPr>
          </p:pic>
        </mc:Fallback>
      </mc:AlternateContent>
      <p:sp>
        <p:nvSpPr>
          <p:cNvPr id="15" name="TextBox 14">
            <a:extLst>
              <a:ext uri="{FF2B5EF4-FFF2-40B4-BE49-F238E27FC236}">
                <a16:creationId xmlns:a16="http://schemas.microsoft.com/office/drawing/2014/main" id="{66D96F06-6282-46A0-881D-0D2EB5FCDC5D}"/>
              </a:ext>
            </a:extLst>
          </p:cNvPr>
          <p:cNvSpPr txBox="1"/>
          <p:nvPr/>
        </p:nvSpPr>
        <p:spPr>
          <a:xfrm>
            <a:off x="423673" y="304800"/>
            <a:ext cx="5111134" cy="523220"/>
          </a:xfrm>
          <a:prstGeom prst="rect">
            <a:avLst/>
          </a:prstGeom>
          <a:noFill/>
        </p:spPr>
        <p:txBody>
          <a:bodyPr wrap="square" rtlCol="0">
            <a:spAutoFit/>
          </a:bodyPr>
          <a:lstStyle/>
          <a:p>
            <a:r>
              <a:rPr lang="en-US" dirty="0"/>
              <a:t>Measurement of a Bell state will show that a correlation in the outcomes exists. </a:t>
            </a:r>
          </a:p>
        </p:txBody>
      </p:sp>
      <p:grpSp>
        <p:nvGrpSpPr>
          <p:cNvPr id="44" name="Group 43">
            <a:extLst>
              <a:ext uri="{FF2B5EF4-FFF2-40B4-BE49-F238E27FC236}">
                <a16:creationId xmlns:a16="http://schemas.microsoft.com/office/drawing/2014/main" id="{D6A13378-57D7-4645-B685-17E76366B240}"/>
              </a:ext>
            </a:extLst>
          </p:cNvPr>
          <p:cNvGrpSpPr/>
          <p:nvPr/>
        </p:nvGrpSpPr>
        <p:grpSpPr>
          <a:xfrm>
            <a:off x="640620" y="879640"/>
            <a:ext cx="330120" cy="105840"/>
            <a:chOff x="640620" y="879640"/>
            <a:chExt cx="330120" cy="10584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B678FB2-EACC-44D3-934F-96374B0F1374}"/>
                    </a:ext>
                  </a:extLst>
                </p14:cNvPr>
                <p14:cNvContentPartPr/>
                <p14:nvPr/>
              </p14:nvContentPartPr>
              <p14:xfrm>
                <a:off x="640620" y="879640"/>
                <a:ext cx="51120" cy="101160"/>
              </p14:xfrm>
            </p:contentPart>
          </mc:Choice>
          <mc:Fallback xmlns="">
            <p:pic>
              <p:nvPicPr>
                <p:cNvPr id="34" name="Ink 33">
                  <a:extLst>
                    <a:ext uri="{FF2B5EF4-FFF2-40B4-BE49-F238E27FC236}">
                      <a16:creationId xmlns:a16="http://schemas.microsoft.com/office/drawing/2014/main" id="{9B678FB2-EACC-44D3-934F-96374B0F1374}"/>
                    </a:ext>
                  </a:extLst>
                </p:cNvPr>
                <p:cNvPicPr/>
                <p:nvPr/>
              </p:nvPicPr>
              <p:blipFill>
                <a:blip r:embed="rId5"/>
                <a:stretch>
                  <a:fillRect/>
                </a:stretch>
              </p:blipFill>
              <p:spPr>
                <a:xfrm>
                  <a:off x="631620" y="871000"/>
                  <a:ext cx="68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20DAE610-2C37-4E3F-A572-C4C7EEB03CC9}"/>
                    </a:ext>
                  </a:extLst>
                </p14:cNvPr>
                <p14:cNvContentPartPr/>
                <p14:nvPr/>
              </p14:nvContentPartPr>
              <p14:xfrm>
                <a:off x="729180" y="946960"/>
                <a:ext cx="5760" cy="38520"/>
              </p14:xfrm>
            </p:contentPart>
          </mc:Choice>
          <mc:Fallback xmlns="">
            <p:pic>
              <p:nvPicPr>
                <p:cNvPr id="35" name="Ink 34">
                  <a:extLst>
                    <a:ext uri="{FF2B5EF4-FFF2-40B4-BE49-F238E27FC236}">
                      <a16:creationId xmlns:a16="http://schemas.microsoft.com/office/drawing/2014/main" id="{20DAE610-2C37-4E3F-A572-C4C7EEB03CC9}"/>
                    </a:ext>
                  </a:extLst>
                </p:cNvPr>
                <p:cNvPicPr/>
                <p:nvPr/>
              </p:nvPicPr>
              <p:blipFill>
                <a:blip r:embed="rId7"/>
                <a:stretch>
                  <a:fillRect/>
                </a:stretch>
              </p:blipFill>
              <p:spPr>
                <a:xfrm>
                  <a:off x="720180" y="938320"/>
                  <a:ext cx="2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4A29F463-C93C-4D3D-88DD-03020F2EB8FA}"/>
                    </a:ext>
                  </a:extLst>
                </p14:cNvPr>
                <p14:cNvContentPartPr/>
                <p14:nvPr/>
              </p14:nvContentPartPr>
              <p14:xfrm>
                <a:off x="832500" y="900160"/>
                <a:ext cx="46800" cy="78480"/>
              </p14:xfrm>
            </p:contentPart>
          </mc:Choice>
          <mc:Fallback xmlns="">
            <p:pic>
              <p:nvPicPr>
                <p:cNvPr id="37" name="Ink 36">
                  <a:extLst>
                    <a:ext uri="{FF2B5EF4-FFF2-40B4-BE49-F238E27FC236}">
                      <a16:creationId xmlns:a16="http://schemas.microsoft.com/office/drawing/2014/main" id="{4A29F463-C93C-4D3D-88DD-03020F2EB8FA}"/>
                    </a:ext>
                  </a:extLst>
                </p:cNvPr>
                <p:cNvPicPr/>
                <p:nvPr/>
              </p:nvPicPr>
              <p:blipFill>
                <a:blip r:embed="rId9"/>
                <a:stretch>
                  <a:fillRect/>
                </a:stretch>
              </p:blipFill>
              <p:spPr>
                <a:xfrm>
                  <a:off x="823860" y="891160"/>
                  <a:ext cx="64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25168C25-D953-4FFB-85BB-C94D6825223C}"/>
                    </a:ext>
                  </a:extLst>
                </p14:cNvPr>
                <p14:cNvContentPartPr/>
                <p14:nvPr/>
              </p14:nvContentPartPr>
              <p14:xfrm>
                <a:off x="913860" y="936160"/>
                <a:ext cx="56880" cy="48240"/>
              </p14:xfrm>
            </p:contentPart>
          </mc:Choice>
          <mc:Fallback xmlns="">
            <p:pic>
              <p:nvPicPr>
                <p:cNvPr id="38" name="Ink 37">
                  <a:extLst>
                    <a:ext uri="{FF2B5EF4-FFF2-40B4-BE49-F238E27FC236}">
                      <a16:creationId xmlns:a16="http://schemas.microsoft.com/office/drawing/2014/main" id="{25168C25-D953-4FFB-85BB-C94D6825223C}"/>
                    </a:ext>
                  </a:extLst>
                </p:cNvPr>
                <p:cNvPicPr/>
                <p:nvPr/>
              </p:nvPicPr>
              <p:blipFill>
                <a:blip r:embed="rId11"/>
                <a:stretch>
                  <a:fillRect/>
                </a:stretch>
              </p:blipFill>
              <p:spPr>
                <a:xfrm>
                  <a:off x="905220" y="927520"/>
                  <a:ext cx="74520" cy="65880"/>
                </a:xfrm>
                <a:prstGeom prst="rect">
                  <a:avLst/>
                </a:prstGeom>
              </p:spPr>
            </p:pic>
          </mc:Fallback>
        </mc:AlternateContent>
      </p:grpSp>
      <p:grpSp>
        <p:nvGrpSpPr>
          <p:cNvPr id="43" name="Group 42">
            <a:extLst>
              <a:ext uri="{FF2B5EF4-FFF2-40B4-BE49-F238E27FC236}">
                <a16:creationId xmlns:a16="http://schemas.microsoft.com/office/drawing/2014/main" id="{C58EDD8E-B042-421E-A673-5AF1E0D32B2D}"/>
              </a:ext>
            </a:extLst>
          </p:cNvPr>
          <p:cNvGrpSpPr/>
          <p:nvPr/>
        </p:nvGrpSpPr>
        <p:grpSpPr>
          <a:xfrm>
            <a:off x="1385100" y="874600"/>
            <a:ext cx="353160" cy="98280"/>
            <a:chOff x="1385100" y="874600"/>
            <a:chExt cx="353160" cy="98280"/>
          </a:xfrm>
        </p:grpSpPr>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D977129A-8BF6-4F14-BC7C-56E25D1BFCEA}"/>
                    </a:ext>
                  </a:extLst>
                </p14:cNvPr>
                <p14:cNvContentPartPr/>
                <p14:nvPr/>
              </p14:nvContentPartPr>
              <p14:xfrm>
                <a:off x="1385100" y="874600"/>
                <a:ext cx="56880" cy="57600"/>
              </p14:xfrm>
            </p:contentPart>
          </mc:Choice>
          <mc:Fallback xmlns="">
            <p:pic>
              <p:nvPicPr>
                <p:cNvPr id="39" name="Ink 38">
                  <a:extLst>
                    <a:ext uri="{FF2B5EF4-FFF2-40B4-BE49-F238E27FC236}">
                      <a16:creationId xmlns:a16="http://schemas.microsoft.com/office/drawing/2014/main" id="{D977129A-8BF6-4F14-BC7C-56E25D1BFCEA}"/>
                    </a:ext>
                  </a:extLst>
                </p:cNvPr>
                <p:cNvPicPr/>
                <p:nvPr/>
              </p:nvPicPr>
              <p:blipFill>
                <a:blip r:embed="rId13"/>
                <a:stretch>
                  <a:fillRect/>
                </a:stretch>
              </p:blipFill>
              <p:spPr>
                <a:xfrm>
                  <a:off x="1376460" y="865960"/>
                  <a:ext cx="745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6FBE191A-B864-4B30-8926-1AAA6E792012}"/>
                    </a:ext>
                  </a:extLst>
                </p14:cNvPr>
                <p14:cNvContentPartPr/>
                <p14:nvPr/>
              </p14:nvContentPartPr>
              <p14:xfrm>
                <a:off x="1487700" y="897640"/>
                <a:ext cx="5400" cy="37800"/>
              </p14:xfrm>
            </p:contentPart>
          </mc:Choice>
          <mc:Fallback xmlns="">
            <p:pic>
              <p:nvPicPr>
                <p:cNvPr id="40" name="Ink 39">
                  <a:extLst>
                    <a:ext uri="{FF2B5EF4-FFF2-40B4-BE49-F238E27FC236}">
                      <a16:creationId xmlns:a16="http://schemas.microsoft.com/office/drawing/2014/main" id="{6FBE191A-B864-4B30-8926-1AAA6E792012}"/>
                    </a:ext>
                  </a:extLst>
                </p:cNvPr>
                <p:cNvPicPr/>
                <p:nvPr/>
              </p:nvPicPr>
              <p:blipFill>
                <a:blip r:embed="rId15"/>
                <a:stretch>
                  <a:fillRect/>
                </a:stretch>
              </p:blipFill>
              <p:spPr>
                <a:xfrm>
                  <a:off x="1478700" y="889000"/>
                  <a:ext cx="230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0E55AD4D-8C4B-4E1A-91BE-B9908EFA7F11}"/>
                    </a:ext>
                  </a:extLst>
                </p14:cNvPr>
                <p14:cNvContentPartPr/>
                <p14:nvPr/>
              </p14:nvContentPartPr>
              <p14:xfrm>
                <a:off x="1629900" y="882160"/>
                <a:ext cx="50400" cy="90720"/>
              </p14:xfrm>
            </p:contentPart>
          </mc:Choice>
          <mc:Fallback xmlns="">
            <p:pic>
              <p:nvPicPr>
                <p:cNvPr id="41" name="Ink 40">
                  <a:extLst>
                    <a:ext uri="{FF2B5EF4-FFF2-40B4-BE49-F238E27FC236}">
                      <a16:creationId xmlns:a16="http://schemas.microsoft.com/office/drawing/2014/main" id="{0E55AD4D-8C4B-4E1A-91BE-B9908EFA7F11}"/>
                    </a:ext>
                  </a:extLst>
                </p:cNvPr>
                <p:cNvPicPr/>
                <p:nvPr/>
              </p:nvPicPr>
              <p:blipFill>
                <a:blip r:embed="rId17"/>
                <a:stretch>
                  <a:fillRect/>
                </a:stretch>
              </p:blipFill>
              <p:spPr>
                <a:xfrm>
                  <a:off x="1620900" y="873520"/>
                  <a:ext cx="680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D78D8317-30ED-40AC-BF30-CEF4E20489DE}"/>
                    </a:ext>
                  </a:extLst>
                </p14:cNvPr>
                <p14:cNvContentPartPr/>
                <p14:nvPr/>
              </p14:nvContentPartPr>
              <p14:xfrm>
                <a:off x="1706940" y="917800"/>
                <a:ext cx="31320" cy="43920"/>
              </p14:xfrm>
            </p:contentPart>
          </mc:Choice>
          <mc:Fallback xmlns="">
            <p:pic>
              <p:nvPicPr>
                <p:cNvPr id="42" name="Ink 41">
                  <a:extLst>
                    <a:ext uri="{FF2B5EF4-FFF2-40B4-BE49-F238E27FC236}">
                      <a16:creationId xmlns:a16="http://schemas.microsoft.com/office/drawing/2014/main" id="{D78D8317-30ED-40AC-BF30-CEF4E20489DE}"/>
                    </a:ext>
                  </a:extLst>
                </p:cNvPr>
                <p:cNvPicPr/>
                <p:nvPr/>
              </p:nvPicPr>
              <p:blipFill>
                <a:blip r:embed="rId19"/>
                <a:stretch>
                  <a:fillRect/>
                </a:stretch>
              </p:blipFill>
              <p:spPr>
                <a:xfrm>
                  <a:off x="1697940" y="908800"/>
                  <a:ext cx="48960" cy="61560"/>
                </a:xfrm>
                <a:prstGeom prst="rect">
                  <a:avLst/>
                </a:prstGeom>
              </p:spPr>
            </p:pic>
          </mc:Fallback>
        </mc:AlternateContent>
      </p:grpSp>
      <p:grpSp>
        <p:nvGrpSpPr>
          <p:cNvPr id="63" name="Group 62">
            <a:extLst>
              <a:ext uri="{FF2B5EF4-FFF2-40B4-BE49-F238E27FC236}">
                <a16:creationId xmlns:a16="http://schemas.microsoft.com/office/drawing/2014/main" id="{7BFA44AF-A2CD-4B54-BEC1-63918A0E014F}"/>
              </a:ext>
            </a:extLst>
          </p:cNvPr>
          <p:cNvGrpSpPr/>
          <p:nvPr/>
        </p:nvGrpSpPr>
        <p:grpSpPr>
          <a:xfrm>
            <a:off x="466920" y="933720"/>
            <a:ext cx="2645280" cy="1357920"/>
            <a:chOff x="466920" y="933720"/>
            <a:chExt cx="2645280" cy="135792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7F40F352-4E07-4C8E-8FEB-87A79AE97542}"/>
                    </a:ext>
                  </a:extLst>
                </p14:cNvPr>
                <p14:cNvContentPartPr/>
                <p14:nvPr/>
              </p14:nvContentPartPr>
              <p14:xfrm>
                <a:off x="480600" y="1023480"/>
                <a:ext cx="32760" cy="235800"/>
              </p14:xfrm>
            </p:contentPart>
          </mc:Choice>
          <mc:Fallback xmlns="">
            <p:pic>
              <p:nvPicPr>
                <p:cNvPr id="16" name="Ink 15">
                  <a:extLst>
                    <a:ext uri="{FF2B5EF4-FFF2-40B4-BE49-F238E27FC236}">
                      <a16:creationId xmlns:a16="http://schemas.microsoft.com/office/drawing/2014/main" id="{7F40F352-4E07-4C8E-8FEB-87A79AE97542}"/>
                    </a:ext>
                  </a:extLst>
                </p:cNvPr>
                <p:cNvPicPr/>
                <p:nvPr/>
              </p:nvPicPr>
              <p:blipFill>
                <a:blip r:embed="rId21"/>
                <a:stretch>
                  <a:fillRect/>
                </a:stretch>
              </p:blipFill>
              <p:spPr>
                <a:xfrm>
                  <a:off x="471960" y="1014840"/>
                  <a:ext cx="50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DA8EB1C2-306C-4982-AA5C-BDFBA245DABB}"/>
                    </a:ext>
                  </a:extLst>
                </p14:cNvPr>
                <p14:cNvContentPartPr/>
                <p14:nvPr/>
              </p14:nvContentPartPr>
              <p14:xfrm>
                <a:off x="623880" y="1060560"/>
                <a:ext cx="144000" cy="195120"/>
              </p14:xfrm>
            </p:contentPart>
          </mc:Choice>
          <mc:Fallback xmlns="">
            <p:pic>
              <p:nvPicPr>
                <p:cNvPr id="17" name="Ink 16">
                  <a:extLst>
                    <a:ext uri="{FF2B5EF4-FFF2-40B4-BE49-F238E27FC236}">
                      <a16:creationId xmlns:a16="http://schemas.microsoft.com/office/drawing/2014/main" id="{DA8EB1C2-306C-4982-AA5C-BDFBA245DABB}"/>
                    </a:ext>
                  </a:extLst>
                </p:cNvPr>
                <p:cNvPicPr/>
                <p:nvPr/>
              </p:nvPicPr>
              <p:blipFill>
                <a:blip r:embed="rId23"/>
                <a:stretch>
                  <a:fillRect/>
                </a:stretch>
              </p:blipFill>
              <p:spPr>
                <a:xfrm>
                  <a:off x="615240" y="1051560"/>
                  <a:ext cx="161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1308EFC8-8A3A-4E12-9C92-B7471BD8A5DA}"/>
                    </a:ext>
                  </a:extLst>
                </p14:cNvPr>
                <p14:cNvContentPartPr/>
                <p14:nvPr/>
              </p14:nvContentPartPr>
              <p14:xfrm>
                <a:off x="811080" y="1107360"/>
                <a:ext cx="153360" cy="133200"/>
              </p14:xfrm>
            </p:contentPart>
          </mc:Choice>
          <mc:Fallback xmlns="">
            <p:pic>
              <p:nvPicPr>
                <p:cNvPr id="18" name="Ink 17">
                  <a:extLst>
                    <a:ext uri="{FF2B5EF4-FFF2-40B4-BE49-F238E27FC236}">
                      <a16:creationId xmlns:a16="http://schemas.microsoft.com/office/drawing/2014/main" id="{1308EFC8-8A3A-4E12-9C92-B7471BD8A5DA}"/>
                    </a:ext>
                  </a:extLst>
                </p:cNvPr>
                <p:cNvPicPr/>
                <p:nvPr/>
              </p:nvPicPr>
              <p:blipFill>
                <a:blip r:embed="rId25"/>
                <a:stretch>
                  <a:fillRect/>
                </a:stretch>
              </p:blipFill>
              <p:spPr>
                <a:xfrm>
                  <a:off x="802440" y="1098360"/>
                  <a:ext cx="171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5F503FF8-B692-4490-BCF3-C3E6F2EEC2C9}"/>
                    </a:ext>
                  </a:extLst>
                </p14:cNvPr>
                <p14:cNvContentPartPr/>
                <p14:nvPr/>
              </p14:nvContentPartPr>
              <p14:xfrm>
                <a:off x="1008360" y="1013760"/>
                <a:ext cx="129240" cy="240840"/>
              </p14:xfrm>
            </p:contentPart>
          </mc:Choice>
          <mc:Fallback xmlns="">
            <p:pic>
              <p:nvPicPr>
                <p:cNvPr id="19" name="Ink 18">
                  <a:extLst>
                    <a:ext uri="{FF2B5EF4-FFF2-40B4-BE49-F238E27FC236}">
                      <a16:creationId xmlns:a16="http://schemas.microsoft.com/office/drawing/2014/main" id="{5F503FF8-B692-4490-BCF3-C3E6F2EEC2C9}"/>
                    </a:ext>
                  </a:extLst>
                </p:cNvPr>
                <p:cNvPicPr/>
                <p:nvPr/>
              </p:nvPicPr>
              <p:blipFill>
                <a:blip r:embed="rId27"/>
                <a:stretch>
                  <a:fillRect/>
                </a:stretch>
              </p:blipFill>
              <p:spPr>
                <a:xfrm>
                  <a:off x="999720" y="1004760"/>
                  <a:ext cx="1468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7C4A50C-E159-40BE-B249-D16DEBB8AAA1}"/>
                    </a:ext>
                  </a:extLst>
                </p14:cNvPr>
                <p14:cNvContentPartPr/>
                <p14:nvPr/>
              </p14:nvContentPartPr>
              <p14:xfrm>
                <a:off x="1313280" y="1074240"/>
                <a:ext cx="20880" cy="152640"/>
              </p14:xfrm>
            </p:contentPart>
          </mc:Choice>
          <mc:Fallback xmlns="">
            <p:pic>
              <p:nvPicPr>
                <p:cNvPr id="20" name="Ink 19">
                  <a:extLst>
                    <a:ext uri="{FF2B5EF4-FFF2-40B4-BE49-F238E27FC236}">
                      <a16:creationId xmlns:a16="http://schemas.microsoft.com/office/drawing/2014/main" id="{87C4A50C-E159-40BE-B249-D16DEBB8AAA1}"/>
                    </a:ext>
                  </a:extLst>
                </p:cNvPr>
                <p:cNvPicPr/>
                <p:nvPr/>
              </p:nvPicPr>
              <p:blipFill>
                <a:blip r:embed="rId29"/>
                <a:stretch>
                  <a:fillRect/>
                </a:stretch>
              </p:blipFill>
              <p:spPr>
                <a:xfrm>
                  <a:off x="1304640" y="1065240"/>
                  <a:ext cx="38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7414BFBA-E9E4-4771-AE70-6A5961AAA2AD}"/>
                    </a:ext>
                  </a:extLst>
                </p14:cNvPr>
                <p14:cNvContentPartPr/>
                <p14:nvPr/>
              </p14:nvContentPartPr>
              <p14:xfrm>
                <a:off x="1261800" y="1150920"/>
                <a:ext cx="108720" cy="25920"/>
              </p14:xfrm>
            </p:contentPart>
          </mc:Choice>
          <mc:Fallback xmlns="">
            <p:pic>
              <p:nvPicPr>
                <p:cNvPr id="21" name="Ink 20">
                  <a:extLst>
                    <a:ext uri="{FF2B5EF4-FFF2-40B4-BE49-F238E27FC236}">
                      <a16:creationId xmlns:a16="http://schemas.microsoft.com/office/drawing/2014/main" id="{7414BFBA-E9E4-4771-AE70-6A5961AAA2AD}"/>
                    </a:ext>
                  </a:extLst>
                </p:cNvPr>
                <p:cNvPicPr/>
                <p:nvPr/>
              </p:nvPicPr>
              <p:blipFill>
                <a:blip r:embed="rId31"/>
                <a:stretch>
                  <a:fillRect/>
                </a:stretch>
              </p:blipFill>
              <p:spPr>
                <a:xfrm>
                  <a:off x="1252800" y="1142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14E9A6E2-5FF2-4286-A60C-41B9C508FFA8}"/>
                    </a:ext>
                  </a:extLst>
                </p14:cNvPr>
                <p14:cNvContentPartPr/>
                <p14:nvPr/>
              </p14:nvContentPartPr>
              <p14:xfrm>
                <a:off x="1454400" y="1052280"/>
                <a:ext cx="17640" cy="202320"/>
              </p14:xfrm>
            </p:contentPart>
          </mc:Choice>
          <mc:Fallback xmlns="">
            <p:pic>
              <p:nvPicPr>
                <p:cNvPr id="22" name="Ink 21">
                  <a:extLst>
                    <a:ext uri="{FF2B5EF4-FFF2-40B4-BE49-F238E27FC236}">
                      <a16:creationId xmlns:a16="http://schemas.microsoft.com/office/drawing/2014/main" id="{14E9A6E2-5FF2-4286-A60C-41B9C508FFA8}"/>
                    </a:ext>
                  </a:extLst>
                </p:cNvPr>
                <p:cNvPicPr/>
                <p:nvPr/>
              </p:nvPicPr>
              <p:blipFill>
                <a:blip r:embed="rId33"/>
                <a:stretch>
                  <a:fillRect/>
                </a:stretch>
              </p:blipFill>
              <p:spPr>
                <a:xfrm>
                  <a:off x="1445400" y="1043280"/>
                  <a:ext cx="35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B274EC3-EF5C-4B59-97F4-3F59F75B6BF9}"/>
                    </a:ext>
                  </a:extLst>
                </p14:cNvPr>
                <p14:cNvContentPartPr/>
                <p14:nvPr/>
              </p14:nvContentPartPr>
              <p14:xfrm>
                <a:off x="1609560" y="1068480"/>
                <a:ext cx="15480" cy="206280"/>
              </p14:xfrm>
            </p:contentPart>
          </mc:Choice>
          <mc:Fallback xmlns="">
            <p:pic>
              <p:nvPicPr>
                <p:cNvPr id="23" name="Ink 22">
                  <a:extLst>
                    <a:ext uri="{FF2B5EF4-FFF2-40B4-BE49-F238E27FC236}">
                      <a16:creationId xmlns:a16="http://schemas.microsoft.com/office/drawing/2014/main" id="{FB274EC3-EF5C-4B59-97F4-3F59F75B6BF9}"/>
                    </a:ext>
                  </a:extLst>
                </p:cNvPr>
                <p:cNvPicPr/>
                <p:nvPr/>
              </p:nvPicPr>
              <p:blipFill>
                <a:blip r:embed="rId35"/>
                <a:stretch>
                  <a:fillRect/>
                </a:stretch>
              </p:blipFill>
              <p:spPr>
                <a:xfrm>
                  <a:off x="1600920" y="1059480"/>
                  <a:ext cx="33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79D653E-AAA2-4941-858B-FAFB46499EBC}"/>
                    </a:ext>
                  </a:extLst>
                </p14:cNvPr>
                <p14:cNvContentPartPr/>
                <p14:nvPr/>
              </p14:nvContentPartPr>
              <p14:xfrm>
                <a:off x="1726200" y="1049400"/>
                <a:ext cx="32040" cy="253800"/>
              </p14:xfrm>
            </p:contentPart>
          </mc:Choice>
          <mc:Fallback xmlns="">
            <p:pic>
              <p:nvPicPr>
                <p:cNvPr id="24" name="Ink 23">
                  <a:extLst>
                    <a:ext uri="{FF2B5EF4-FFF2-40B4-BE49-F238E27FC236}">
                      <a16:creationId xmlns:a16="http://schemas.microsoft.com/office/drawing/2014/main" id="{B79D653E-AAA2-4941-858B-FAFB46499EBC}"/>
                    </a:ext>
                  </a:extLst>
                </p:cNvPr>
                <p:cNvPicPr/>
                <p:nvPr/>
              </p:nvPicPr>
              <p:blipFill>
                <a:blip r:embed="rId37"/>
                <a:stretch>
                  <a:fillRect/>
                </a:stretch>
              </p:blipFill>
              <p:spPr>
                <a:xfrm>
                  <a:off x="1717200" y="1040760"/>
                  <a:ext cx="49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C81A3B40-6C24-4DEB-BE47-BAD379C87F89}"/>
                    </a:ext>
                  </a:extLst>
                </p14:cNvPr>
                <p14:cNvContentPartPr/>
                <p14:nvPr/>
              </p14:nvContentPartPr>
              <p14:xfrm>
                <a:off x="1845720" y="1029600"/>
                <a:ext cx="137160" cy="297720"/>
              </p14:xfrm>
            </p:contentPart>
          </mc:Choice>
          <mc:Fallback xmlns="">
            <p:pic>
              <p:nvPicPr>
                <p:cNvPr id="25" name="Ink 24">
                  <a:extLst>
                    <a:ext uri="{FF2B5EF4-FFF2-40B4-BE49-F238E27FC236}">
                      <a16:creationId xmlns:a16="http://schemas.microsoft.com/office/drawing/2014/main" id="{C81A3B40-6C24-4DEB-BE47-BAD379C87F89}"/>
                    </a:ext>
                  </a:extLst>
                </p:cNvPr>
                <p:cNvPicPr/>
                <p:nvPr/>
              </p:nvPicPr>
              <p:blipFill>
                <a:blip r:embed="rId39"/>
                <a:stretch>
                  <a:fillRect/>
                </a:stretch>
              </p:blipFill>
              <p:spPr>
                <a:xfrm>
                  <a:off x="1837080" y="1020960"/>
                  <a:ext cx="154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8E09437B-5CF4-4BFE-AC67-4C44994818D0}"/>
                    </a:ext>
                  </a:extLst>
                </p14:cNvPr>
                <p14:cNvContentPartPr/>
                <p14:nvPr/>
              </p14:nvContentPartPr>
              <p14:xfrm>
                <a:off x="466920" y="1481040"/>
                <a:ext cx="1496520" cy="48600"/>
              </p14:xfrm>
            </p:contentPart>
          </mc:Choice>
          <mc:Fallback xmlns="">
            <p:pic>
              <p:nvPicPr>
                <p:cNvPr id="26" name="Ink 25">
                  <a:extLst>
                    <a:ext uri="{FF2B5EF4-FFF2-40B4-BE49-F238E27FC236}">
                      <a16:creationId xmlns:a16="http://schemas.microsoft.com/office/drawing/2014/main" id="{8E09437B-5CF4-4BFE-AC67-4C44994818D0}"/>
                    </a:ext>
                  </a:extLst>
                </p:cNvPr>
                <p:cNvPicPr/>
                <p:nvPr/>
              </p:nvPicPr>
              <p:blipFill>
                <a:blip r:embed="rId41"/>
                <a:stretch>
                  <a:fillRect/>
                </a:stretch>
              </p:blipFill>
              <p:spPr>
                <a:xfrm>
                  <a:off x="458280" y="1472040"/>
                  <a:ext cx="1514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05AD4C3B-B51D-4419-96BB-20A882F3F08F}"/>
                    </a:ext>
                  </a:extLst>
                </p14:cNvPr>
                <p14:cNvContentPartPr/>
                <p14:nvPr/>
              </p14:nvContentPartPr>
              <p14:xfrm>
                <a:off x="1005840" y="1587600"/>
                <a:ext cx="191880" cy="246240"/>
              </p14:xfrm>
            </p:contentPart>
          </mc:Choice>
          <mc:Fallback xmlns="">
            <p:pic>
              <p:nvPicPr>
                <p:cNvPr id="27" name="Ink 26">
                  <a:extLst>
                    <a:ext uri="{FF2B5EF4-FFF2-40B4-BE49-F238E27FC236}">
                      <a16:creationId xmlns:a16="http://schemas.microsoft.com/office/drawing/2014/main" id="{05AD4C3B-B51D-4419-96BB-20A882F3F08F}"/>
                    </a:ext>
                  </a:extLst>
                </p:cNvPr>
                <p:cNvPicPr/>
                <p:nvPr/>
              </p:nvPicPr>
              <p:blipFill>
                <a:blip r:embed="rId43"/>
                <a:stretch>
                  <a:fillRect/>
                </a:stretch>
              </p:blipFill>
              <p:spPr>
                <a:xfrm>
                  <a:off x="997200" y="1578960"/>
                  <a:ext cx="2095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66788A4B-51FD-40D8-928F-742EFA95170A}"/>
                    </a:ext>
                  </a:extLst>
                </p14:cNvPr>
                <p14:cNvContentPartPr/>
                <p14:nvPr/>
              </p14:nvContentPartPr>
              <p14:xfrm>
                <a:off x="1294200" y="1630080"/>
                <a:ext cx="137880" cy="171360"/>
              </p14:xfrm>
            </p:contentPart>
          </mc:Choice>
          <mc:Fallback xmlns="">
            <p:pic>
              <p:nvPicPr>
                <p:cNvPr id="28" name="Ink 27">
                  <a:extLst>
                    <a:ext uri="{FF2B5EF4-FFF2-40B4-BE49-F238E27FC236}">
                      <a16:creationId xmlns:a16="http://schemas.microsoft.com/office/drawing/2014/main" id="{66788A4B-51FD-40D8-928F-742EFA95170A}"/>
                    </a:ext>
                  </a:extLst>
                </p:cNvPr>
                <p:cNvPicPr/>
                <p:nvPr/>
              </p:nvPicPr>
              <p:blipFill>
                <a:blip r:embed="rId45"/>
                <a:stretch>
                  <a:fillRect/>
                </a:stretch>
              </p:blipFill>
              <p:spPr>
                <a:xfrm>
                  <a:off x="1285200" y="1621080"/>
                  <a:ext cx="155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36F025D2-0BA0-4CFB-A40E-2F96199EDD43}"/>
                    </a:ext>
                  </a:extLst>
                </p14:cNvPr>
                <p14:cNvContentPartPr/>
                <p14:nvPr/>
              </p14:nvContentPartPr>
              <p14:xfrm>
                <a:off x="1160280" y="1537560"/>
                <a:ext cx="324360" cy="4680"/>
              </p14:xfrm>
            </p:contentPart>
          </mc:Choice>
          <mc:Fallback xmlns="">
            <p:pic>
              <p:nvPicPr>
                <p:cNvPr id="29" name="Ink 28">
                  <a:extLst>
                    <a:ext uri="{FF2B5EF4-FFF2-40B4-BE49-F238E27FC236}">
                      <a16:creationId xmlns:a16="http://schemas.microsoft.com/office/drawing/2014/main" id="{36F025D2-0BA0-4CFB-A40E-2F96199EDD43}"/>
                    </a:ext>
                  </a:extLst>
                </p:cNvPr>
                <p:cNvPicPr/>
                <p:nvPr/>
              </p:nvPicPr>
              <p:blipFill>
                <a:blip r:embed="rId47"/>
                <a:stretch>
                  <a:fillRect/>
                </a:stretch>
              </p:blipFill>
              <p:spPr>
                <a:xfrm>
                  <a:off x="1151640" y="1528560"/>
                  <a:ext cx="342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F68A2418-B4A2-49EE-823D-3DF72246DE48}"/>
                    </a:ext>
                  </a:extLst>
                </p14:cNvPr>
                <p14:cNvContentPartPr/>
                <p14:nvPr/>
              </p14:nvContentPartPr>
              <p14:xfrm>
                <a:off x="2170440" y="1144320"/>
                <a:ext cx="824760" cy="415440"/>
              </p14:xfrm>
            </p:contentPart>
          </mc:Choice>
          <mc:Fallback xmlns="">
            <p:pic>
              <p:nvPicPr>
                <p:cNvPr id="49" name="Ink 48">
                  <a:extLst>
                    <a:ext uri="{FF2B5EF4-FFF2-40B4-BE49-F238E27FC236}">
                      <a16:creationId xmlns:a16="http://schemas.microsoft.com/office/drawing/2014/main" id="{F68A2418-B4A2-49EE-823D-3DF72246DE48}"/>
                    </a:ext>
                  </a:extLst>
                </p:cNvPr>
                <p:cNvPicPr/>
                <p:nvPr/>
              </p:nvPicPr>
              <p:blipFill>
                <a:blip r:embed="rId49"/>
                <a:stretch>
                  <a:fillRect/>
                </a:stretch>
              </p:blipFill>
              <p:spPr>
                <a:xfrm>
                  <a:off x="2161440" y="1135320"/>
                  <a:ext cx="8424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49FCDA21-581E-4059-A8B5-B549AF076FF3}"/>
                    </a:ext>
                  </a:extLst>
                </p14:cNvPr>
                <p14:cNvContentPartPr/>
                <p14:nvPr/>
              </p14:nvContentPartPr>
              <p14:xfrm>
                <a:off x="2145240" y="1736520"/>
                <a:ext cx="832320" cy="555120"/>
              </p14:xfrm>
            </p:contentPart>
          </mc:Choice>
          <mc:Fallback xmlns="">
            <p:pic>
              <p:nvPicPr>
                <p:cNvPr id="50" name="Ink 49">
                  <a:extLst>
                    <a:ext uri="{FF2B5EF4-FFF2-40B4-BE49-F238E27FC236}">
                      <a16:creationId xmlns:a16="http://schemas.microsoft.com/office/drawing/2014/main" id="{49FCDA21-581E-4059-A8B5-B549AF076FF3}"/>
                    </a:ext>
                  </a:extLst>
                </p:cNvPr>
                <p:cNvPicPr/>
                <p:nvPr/>
              </p:nvPicPr>
              <p:blipFill>
                <a:blip r:embed="rId51"/>
                <a:stretch>
                  <a:fillRect/>
                </a:stretch>
              </p:blipFill>
              <p:spPr>
                <a:xfrm>
                  <a:off x="2136240" y="1727520"/>
                  <a:ext cx="84996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D5E3D1A5-6344-43C8-B4F6-0BF262682C79}"/>
                    </a:ext>
                  </a:extLst>
                </p14:cNvPr>
                <p14:cNvContentPartPr/>
                <p14:nvPr/>
              </p14:nvContentPartPr>
              <p14:xfrm>
                <a:off x="2498760" y="1526280"/>
                <a:ext cx="199080" cy="143280"/>
              </p14:xfrm>
            </p:contentPart>
          </mc:Choice>
          <mc:Fallback xmlns="">
            <p:pic>
              <p:nvPicPr>
                <p:cNvPr id="52" name="Ink 51">
                  <a:extLst>
                    <a:ext uri="{FF2B5EF4-FFF2-40B4-BE49-F238E27FC236}">
                      <a16:creationId xmlns:a16="http://schemas.microsoft.com/office/drawing/2014/main" id="{D5E3D1A5-6344-43C8-B4F6-0BF262682C79}"/>
                    </a:ext>
                  </a:extLst>
                </p:cNvPr>
                <p:cNvPicPr/>
                <p:nvPr/>
              </p:nvPicPr>
              <p:blipFill>
                <a:blip r:embed="rId53"/>
                <a:stretch>
                  <a:fillRect/>
                </a:stretch>
              </p:blipFill>
              <p:spPr>
                <a:xfrm>
                  <a:off x="2490120" y="1517280"/>
                  <a:ext cx="216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EC3C855D-C51B-47D2-8AE4-63218F54217F}"/>
                    </a:ext>
                  </a:extLst>
                </p14:cNvPr>
                <p14:cNvContentPartPr/>
                <p14:nvPr/>
              </p14:nvContentPartPr>
              <p14:xfrm>
                <a:off x="2753280" y="1471920"/>
                <a:ext cx="40320" cy="162720"/>
              </p14:xfrm>
            </p:contentPart>
          </mc:Choice>
          <mc:Fallback xmlns="">
            <p:pic>
              <p:nvPicPr>
                <p:cNvPr id="53" name="Ink 52">
                  <a:extLst>
                    <a:ext uri="{FF2B5EF4-FFF2-40B4-BE49-F238E27FC236}">
                      <a16:creationId xmlns:a16="http://schemas.microsoft.com/office/drawing/2014/main" id="{EC3C855D-C51B-47D2-8AE4-63218F54217F}"/>
                    </a:ext>
                  </a:extLst>
                </p:cNvPr>
                <p:cNvPicPr/>
                <p:nvPr/>
              </p:nvPicPr>
              <p:blipFill>
                <a:blip r:embed="rId55"/>
                <a:stretch>
                  <a:fillRect/>
                </a:stretch>
              </p:blipFill>
              <p:spPr>
                <a:xfrm>
                  <a:off x="2744640" y="1462920"/>
                  <a:ext cx="57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22CAEA7D-578D-41D5-918E-CBEB20BF5A19}"/>
                    </a:ext>
                  </a:extLst>
                </p14:cNvPr>
                <p14:cNvContentPartPr/>
                <p14:nvPr/>
              </p14:nvContentPartPr>
              <p14:xfrm>
                <a:off x="2841840" y="1535280"/>
                <a:ext cx="90000" cy="99720"/>
              </p14:xfrm>
            </p:contentPart>
          </mc:Choice>
          <mc:Fallback xmlns="">
            <p:pic>
              <p:nvPicPr>
                <p:cNvPr id="54" name="Ink 53">
                  <a:extLst>
                    <a:ext uri="{FF2B5EF4-FFF2-40B4-BE49-F238E27FC236}">
                      <a16:creationId xmlns:a16="http://schemas.microsoft.com/office/drawing/2014/main" id="{22CAEA7D-578D-41D5-918E-CBEB20BF5A19}"/>
                    </a:ext>
                  </a:extLst>
                </p:cNvPr>
                <p:cNvPicPr/>
                <p:nvPr/>
              </p:nvPicPr>
              <p:blipFill>
                <a:blip r:embed="rId57"/>
                <a:stretch>
                  <a:fillRect/>
                </a:stretch>
              </p:blipFill>
              <p:spPr>
                <a:xfrm>
                  <a:off x="2833200" y="1526640"/>
                  <a:ext cx="1076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FE6D1B5F-BBCD-4948-B4A9-B7011E4998EE}"/>
                    </a:ext>
                  </a:extLst>
                </p14:cNvPr>
                <p14:cNvContentPartPr/>
                <p14:nvPr/>
              </p14:nvContentPartPr>
              <p14:xfrm>
                <a:off x="2973240" y="1561560"/>
                <a:ext cx="6120" cy="82440"/>
              </p14:xfrm>
            </p:contentPart>
          </mc:Choice>
          <mc:Fallback xmlns="">
            <p:pic>
              <p:nvPicPr>
                <p:cNvPr id="55" name="Ink 54">
                  <a:extLst>
                    <a:ext uri="{FF2B5EF4-FFF2-40B4-BE49-F238E27FC236}">
                      <a16:creationId xmlns:a16="http://schemas.microsoft.com/office/drawing/2014/main" id="{FE6D1B5F-BBCD-4948-B4A9-B7011E4998EE}"/>
                    </a:ext>
                  </a:extLst>
                </p:cNvPr>
                <p:cNvPicPr/>
                <p:nvPr/>
              </p:nvPicPr>
              <p:blipFill>
                <a:blip r:embed="rId59"/>
                <a:stretch>
                  <a:fillRect/>
                </a:stretch>
              </p:blipFill>
              <p:spPr>
                <a:xfrm>
                  <a:off x="2964600" y="1552560"/>
                  <a:ext cx="23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D85C5C6A-BFCE-42D8-B4C6-68FFE977BC48}"/>
                    </a:ext>
                  </a:extLst>
                </p14:cNvPr>
                <p14:cNvContentPartPr/>
                <p14:nvPr/>
              </p14:nvContentPartPr>
              <p14:xfrm>
                <a:off x="3000600" y="1424400"/>
                <a:ext cx="111600" cy="216720"/>
              </p14:xfrm>
            </p:contentPart>
          </mc:Choice>
          <mc:Fallback xmlns="">
            <p:pic>
              <p:nvPicPr>
                <p:cNvPr id="56" name="Ink 55">
                  <a:extLst>
                    <a:ext uri="{FF2B5EF4-FFF2-40B4-BE49-F238E27FC236}">
                      <a16:creationId xmlns:a16="http://schemas.microsoft.com/office/drawing/2014/main" id="{D85C5C6A-BFCE-42D8-B4C6-68FFE977BC48}"/>
                    </a:ext>
                  </a:extLst>
                </p:cNvPr>
                <p:cNvPicPr/>
                <p:nvPr/>
              </p:nvPicPr>
              <p:blipFill>
                <a:blip r:embed="rId61"/>
                <a:stretch>
                  <a:fillRect/>
                </a:stretch>
              </p:blipFill>
              <p:spPr>
                <a:xfrm>
                  <a:off x="2991600" y="1415760"/>
                  <a:ext cx="129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F6885209-49D3-4165-A6DE-C15D9DBDAA69}"/>
                    </a:ext>
                  </a:extLst>
                </p14:cNvPr>
                <p14:cNvContentPartPr/>
                <p14:nvPr/>
              </p14:nvContentPartPr>
              <p14:xfrm>
                <a:off x="2420280" y="1031640"/>
                <a:ext cx="142560" cy="151200"/>
              </p14:xfrm>
            </p:contentPart>
          </mc:Choice>
          <mc:Fallback xmlns="">
            <p:pic>
              <p:nvPicPr>
                <p:cNvPr id="57" name="Ink 56">
                  <a:extLst>
                    <a:ext uri="{FF2B5EF4-FFF2-40B4-BE49-F238E27FC236}">
                      <a16:creationId xmlns:a16="http://schemas.microsoft.com/office/drawing/2014/main" id="{F6885209-49D3-4165-A6DE-C15D9DBDAA69}"/>
                    </a:ext>
                  </a:extLst>
                </p:cNvPr>
                <p:cNvPicPr/>
                <p:nvPr/>
              </p:nvPicPr>
              <p:blipFill>
                <a:blip r:embed="rId63"/>
                <a:stretch>
                  <a:fillRect/>
                </a:stretch>
              </p:blipFill>
              <p:spPr>
                <a:xfrm>
                  <a:off x="2411640" y="1023000"/>
                  <a:ext cx="160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F51880A0-9D24-4E4A-8D2E-A4D500F4DC46}"/>
                    </a:ext>
                  </a:extLst>
                </p14:cNvPr>
                <p14:cNvContentPartPr/>
                <p14:nvPr/>
              </p14:nvContentPartPr>
              <p14:xfrm>
                <a:off x="2572920" y="1007160"/>
                <a:ext cx="100800" cy="122040"/>
              </p14:xfrm>
            </p:contentPart>
          </mc:Choice>
          <mc:Fallback xmlns="">
            <p:pic>
              <p:nvPicPr>
                <p:cNvPr id="58" name="Ink 57">
                  <a:extLst>
                    <a:ext uri="{FF2B5EF4-FFF2-40B4-BE49-F238E27FC236}">
                      <a16:creationId xmlns:a16="http://schemas.microsoft.com/office/drawing/2014/main" id="{F51880A0-9D24-4E4A-8D2E-A4D500F4DC46}"/>
                    </a:ext>
                  </a:extLst>
                </p:cNvPr>
                <p:cNvPicPr/>
                <p:nvPr/>
              </p:nvPicPr>
              <p:blipFill>
                <a:blip r:embed="rId65"/>
                <a:stretch>
                  <a:fillRect/>
                </a:stretch>
              </p:blipFill>
              <p:spPr>
                <a:xfrm>
                  <a:off x="2563920" y="998520"/>
                  <a:ext cx="118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AC16C5A9-38EA-45F2-A64B-4B0BB72BF810}"/>
                    </a:ext>
                  </a:extLst>
                </p14:cNvPr>
                <p14:cNvContentPartPr/>
                <p14:nvPr/>
              </p14:nvContentPartPr>
              <p14:xfrm>
                <a:off x="2714760" y="933720"/>
                <a:ext cx="44280" cy="132120"/>
              </p14:xfrm>
            </p:contentPart>
          </mc:Choice>
          <mc:Fallback xmlns="">
            <p:pic>
              <p:nvPicPr>
                <p:cNvPr id="59" name="Ink 58">
                  <a:extLst>
                    <a:ext uri="{FF2B5EF4-FFF2-40B4-BE49-F238E27FC236}">
                      <a16:creationId xmlns:a16="http://schemas.microsoft.com/office/drawing/2014/main" id="{AC16C5A9-38EA-45F2-A64B-4B0BB72BF810}"/>
                    </a:ext>
                  </a:extLst>
                </p:cNvPr>
                <p:cNvPicPr/>
                <p:nvPr/>
              </p:nvPicPr>
              <p:blipFill>
                <a:blip r:embed="rId67"/>
                <a:stretch>
                  <a:fillRect/>
                </a:stretch>
              </p:blipFill>
              <p:spPr>
                <a:xfrm>
                  <a:off x="2705760" y="924720"/>
                  <a:ext cx="61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E027F675-6A2D-4C8C-8C2C-AB2C1CF3DA9A}"/>
                    </a:ext>
                  </a:extLst>
                </p14:cNvPr>
                <p14:cNvContentPartPr/>
                <p14:nvPr/>
              </p14:nvContentPartPr>
              <p14:xfrm>
                <a:off x="2676600" y="947400"/>
                <a:ext cx="5400" cy="9000"/>
              </p14:xfrm>
            </p:contentPart>
          </mc:Choice>
          <mc:Fallback xmlns="">
            <p:pic>
              <p:nvPicPr>
                <p:cNvPr id="60" name="Ink 59">
                  <a:extLst>
                    <a:ext uri="{FF2B5EF4-FFF2-40B4-BE49-F238E27FC236}">
                      <a16:creationId xmlns:a16="http://schemas.microsoft.com/office/drawing/2014/main" id="{E027F675-6A2D-4C8C-8C2C-AB2C1CF3DA9A}"/>
                    </a:ext>
                  </a:extLst>
                </p:cNvPr>
                <p:cNvPicPr/>
                <p:nvPr/>
              </p:nvPicPr>
              <p:blipFill>
                <a:blip r:embed="rId69"/>
                <a:stretch>
                  <a:fillRect/>
                </a:stretch>
              </p:blipFill>
              <p:spPr>
                <a:xfrm>
                  <a:off x="2667600" y="938760"/>
                  <a:ext cx="23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762E785A-371E-4C9C-A5AD-B99CEE6404D0}"/>
                    </a:ext>
                  </a:extLst>
                </p14:cNvPr>
                <p14:cNvContentPartPr/>
                <p14:nvPr/>
              </p14:nvContentPartPr>
              <p14:xfrm>
                <a:off x="2819880" y="990600"/>
                <a:ext cx="43560" cy="18720"/>
              </p14:xfrm>
            </p:contentPart>
          </mc:Choice>
          <mc:Fallback xmlns="">
            <p:pic>
              <p:nvPicPr>
                <p:cNvPr id="61" name="Ink 60">
                  <a:extLst>
                    <a:ext uri="{FF2B5EF4-FFF2-40B4-BE49-F238E27FC236}">
                      <a16:creationId xmlns:a16="http://schemas.microsoft.com/office/drawing/2014/main" id="{762E785A-371E-4C9C-A5AD-B99CEE6404D0}"/>
                    </a:ext>
                  </a:extLst>
                </p:cNvPr>
                <p:cNvPicPr/>
                <p:nvPr/>
              </p:nvPicPr>
              <p:blipFill>
                <a:blip r:embed="rId71"/>
                <a:stretch>
                  <a:fillRect/>
                </a:stretch>
              </p:blipFill>
              <p:spPr>
                <a:xfrm>
                  <a:off x="2810880" y="981960"/>
                  <a:ext cx="61200" cy="36360"/>
                </a:xfrm>
                <a:prstGeom prst="rect">
                  <a:avLst/>
                </a:prstGeom>
              </p:spPr>
            </p:pic>
          </mc:Fallback>
        </mc:AlternateContent>
      </p:grpSp>
      <p:grpSp>
        <p:nvGrpSpPr>
          <p:cNvPr id="69" name="Group 68">
            <a:extLst>
              <a:ext uri="{FF2B5EF4-FFF2-40B4-BE49-F238E27FC236}">
                <a16:creationId xmlns:a16="http://schemas.microsoft.com/office/drawing/2014/main" id="{C751A3F9-3FAE-40A9-BAAE-77E101563527}"/>
              </a:ext>
            </a:extLst>
          </p:cNvPr>
          <p:cNvGrpSpPr/>
          <p:nvPr/>
        </p:nvGrpSpPr>
        <p:grpSpPr>
          <a:xfrm>
            <a:off x="2295720" y="2090400"/>
            <a:ext cx="409320" cy="205200"/>
            <a:chOff x="2295720" y="2090400"/>
            <a:chExt cx="409320" cy="205200"/>
          </a:xfrm>
        </p:grpSpPr>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44319768-B3B7-4F29-9778-4474AD40EC75}"/>
                    </a:ext>
                  </a:extLst>
                </p14:cNvPr>
                <p14:cNvContentPartPr/>
                <p14:nvPr/>
              </p14:nvContentPartPr>
              <p14:xfrm>
                <a:off x="2295720" y="2090400"/>
                <a:ext cx="174600" cy="112320"/>
              </p14:xfrm>
            </p:contentPart>
          </mc:Choice>
          <mc:Fallback xmlns="">
            <p:pic>
              <p:nvPicPr>
                <p:cNvPr id="64" name="Ink 63">
                  <a:extLst>
                    <a:ext uri="{FF2B5EF4-FFF2-40B4-BE49-F238E27FC236}">
                      <a16:creationId xmlns:a16="http://schemas.microsoft.com/office/drawing/2014/main" id="{44319768-B3B7-4F29-9778-4474AD40EC75}"/>
                    </a:ext>
                  </a:extLst>
                </p:cNvPr>
                <p:cNvPicPr/>
                <p:nvPr/>
              </p:nvPicPr>
              <p:blipFill>
                <a:blip r:embed="rId73"/>
                <a:stretch>
                  <a:fillRect/>
                </a:stretch>
              </p:blipFill>
              <p:spPr>
                <a:xfrm>
                  <a:off x="2287080" y="2081760"/>
                  <a:ext cx="1922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A845F0CE-3AFC-40FA-A5C0-0C6DE7A180B1}"/>
                    </a:ext>
                  </a:extLst>
                </p14:cNvPr>
                <p14:cNvContentPartPr/>
                <p14:nvPr/>
              </p14:nvContentPartPr>
              <p14:xfrm>
                <a:off x="2449800" y="2142960"/>
                <a:ext cx="77040" cy="90360"/>
              </p14:xfrm>
            </p:contentPart>
          </mc:Choice>
          <mc:Fallback xmlns="">
            <p:pic>
              <p:nvPicPr>
                <p:cNvPr id="65" name="Ink 64">
                  <a:extLst>
                    <a:ext uri="{FF2B5EF4-FFF2-40B4-BE49-F238E27FC236}">
                      <a16:creationId xmlns:a16="http://schemas.microsoft.com/office/drawing/2014/main" id="{A845F0CE-3AFC-40FA-A5C0-0C6DE7A180B1}"/>
                    </a:ext>
                  </a:extLst>
                </p:cNvPr>
                <p:cNvPicPr/>
                <p:nvPr/>
              </p:nvPicPr>
              <p:blipFill>
                <a:blip r:embed="rId75"/>
                <a:stretch>
                  <a:fillRect/>
                </a:stretch>
              </p:blipFill>
              <p:spPr>
                <a:xfrm>
                  <a:off x="2440800" y="2134320"/>
                  <a:ext cx="94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0005BDC0-E3F2-43BB-82CF-FB0033E57E8A}"/>
                    </a:ext>
                  </a:extLst>
                </p14:cNvPr>
                <p14:cNvContentPartPr/>
                <p14:nvPr/>
              </p14:nvContentPartPr>
              <p14:xfrm>
                <a:off x="2596320" y="2199840"/>
                <a:ext cx="99360" cy="82440"/>
              </p14:xfrm>
            </p:contentPart>
          </mc:Choice>
          <mc:Fallback xmlns="">
            <p:pic>
              <p:nvPicPr>
                <p:cNvPr id="66" name="Ink 65">
                  <a:extLst>
                    <a:ext uri="{FF2B5EF4-FFF2-40B4-BE49-F238E27FC236}">
                      <a16:creationId xmlns:a16="http://schemas.microsoft.com/office/drawing/2014/main" id="{0005BDC0-E3F2-43BB-82CF-FB0033E57E8A}"/>
                    </a:ext>
                  </a:extLst>
                </p:cNvPr>
                <p:cNvPicPr/>
                <p:nvPr/>
              </p:nvPicPr>
              <p:blipFill>
                <a:blip r:embed="rId77"/>
                <a:stretch>
                  <a:fillRect/>
                </a:stretch>
              </p:blipFill>
              <p:spPr>
                <a:xfrm>
                  <a:off x="2587680" y="2190840"/>
                  <a:ext cx="117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928BD38C-E89B-4AE7-800B-83B75D8C2E49}"/>
                    </a:ext>
                  </a:extLst>
                </p14:cNvPr>
                <p14:cNvContentPartPr/>
                <p14:nvPr/>
              </p14:nvContentPartPr>
              <p14:xfrm>
                <a:off x="2549880" y="2208480"/>
                <a:ext cx="16200" cy="9000"/>
              </p14:xfrm>
            </p:contentPart>
          </mc:Choice>
          <mc:Fallback xmlns="">
            <p:pic>
              <p:nvPicPr>
                <p:cNvPr id="67" name="Ink 66">
                  <a:extLst>
                    <a:ext uri="{FF2B5EF4-FFF2-40B4-BE49-F238E27FC236}">
                      <a16:creationId xmlns:a16="http://schemas.microsoft.com/office/drawing/2014/main" id="{928BD38C-E89B-4AE7-800B-83B75D8C2E49}"/>
                    </a:ext>
                  </a:extLst>
                </p:cNvPr>
                <p:cNvPicPr/>
                <p:nvPr/>
              </p:nvPicPr>
              <p:blipFill>
                <a:blip r:embed="rId79"/>
                <a:stretch>
                  <a:fillRect/>
                </a:stretch>
              </p:blipFill>
              <p:spPr>
                <a:xfrm>
                  <a:off x="2540880" y="2199840"/>
                  <a:ext cx="33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1EE90B3B-4244-4F61-A24E-01772F380F0B}"/>
                    </a:ext>
                  </a:extLst>
                </p14:cNvPr>
                <p14:cNvContentPartPr/>
                <p14:nvPr/>
              </p14:nvContentPartPr>
              <p14:xfrm>
                <a:off x="2676600" y="2282280"/>
                <a:ext cx="28440" cy="13320"/>
              </p14:xfrm>
            </p:contentPart>
          </mc:Choice>
          <mc:Fallback xmlns="">
            <p:pic>
              <p:nvPicPr>
                <p:cNvPr id="68" name="Ink 67">
                  <a:extLst>
                    <a:ext uri="{FF2B5EF4-FFF2-40B4-BE49-F238E27FC236}">
                      <a16:creationId xmlns:a16="http://schemas.microsoft.com/office/drawing/2014/main" id="{1EE90B3B-4244-4F61-A24E-01772F380F0B}"/>
                    </a:ext>
                  </a:extLst>
                </p:cNvPr>
                <p:cNvPicPr/>
                <p:nvPr/>
              </p:nvPicPr>
              <p:blipFill>
                <a:blip r:embed="rId81"/>
                <a:stretch>
                  <a:fillRect/>
                </a:stretch>
              </p:blipFill>
              <p:spPr>
                <a:xfrm>
                  <a:off x="2667600" y="2273640"/>
                  <a:ext cx="46080" cy="30960"/>
                </a:xfrm>
                <a:prstGeom prst="rect">
                  <a:avLst/>
                </a:prstGeom>
              </p:spPr>
            </p:pic>
          </mc:Fallback>
        </mc:AlternateContent>
      </p:grpSp>
      <p:grpSp>
        <p:nvGrpSpPr>
          <p:cNvPr id="74" name="Group 73">
            <a:extLst>
              <a:ext uri="{FF2B5EF4-FFF2-40B4-BE49-F238E27FC236}">
                <a16:creationId xmlns:a16="http://schemas.microsoft.com/office/drawing/2014/main" id="{795598B0-B068-4B33-8801-345E28E917C8}"/>
              </a:ext>
            </a:extLst>
          </p:cNvPr>
          <p:cNvGrpSpPr/>
          <p:nvPr/>
        </p:nvGrpSpPr>
        <p:grpSpPr>
          <a:xfrm>
            <a:off x="3472200" y="885840"/>
            <a:ext cx="504000" cy="244440"/>
            <a:chOff x="3472200" y="885840"/>
            <a:chExt cx="504000" cy="244440"/>
          </a:xfrm>
        </p:grpSpPr>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0DB876E6-E5C2-4A00-8762-5E775FF836F2}"/>
                    </a:ext>
                  </a:extLst>
                </p14:cNvPr>
                <p14:cNvContentPartPr/>
                <p14:nvPr/>
              </p14:nvContentPartPr>
              <p14:xfrm>
                <a:off x="3472200" y="924360"/>
                <a:ext cx="33120" cy="158040"/>
              </p14:xfrm>
            </p:contentPart>
          </mc:Choice>
          <mc:Fallback xmlns="">
            <p:pic>
              <p:nvPicPr>
                <p:cNvPr id="70" name="Ink 69">
                  <a:extLst>
                    <a:ext uri="{FF2B5EF4-FFF2-40B4-BE49-F238E27FC236}">
                      <a16:creationId xmlns:a16="http://schemas.microsoft.com/office/drawing/2014/main" id="{0DB876E6-E5C2-4A00-8762-5E775FF836F2}"/>
                    </a:ext>
                  </a:extLst>
                </p:cNvPr>
                <p:cNvPicPr/>
                <p:nvPr/>
              </p:nvPicPr>
              <p:blipFill>
                <a:blip r:embed="rId83"/>
                <a:stretch>
                  <a:fillRect/>
                </a:stretch>
              </p:blipFill>
              <p:spPr>
                <a:xfrm>
                  <a:off x="3463200" y="915360"/>
                  <a:ext cx="5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4041AC27-A140-4FBA-AD5F-32612271EB22}"/>
                    </a:ext>
                  </a:extLst>
                </p14:cNvPr>
                <p14:cNvContentPartPr/>
                <p14:nvPr/>
              </p14:nvContentPartPr>
              <p14:xfrm>
                <a:off x="3549960" y="945240"/>
                <a:ext cx="114120" cy="123480"/>
              </p14:xfrm>
            </p:contentPart>
          </mc:Choice>
          <mc:Fallback xmlns="">
            <p:pic>
              <p:nvPicPr>
                <p:cNvPr id="71" name="Ink 70">
                  <a:extLst>
                    <a:ext uri="{FF2B5EF4-FFF2-40B4-BE49-F238E27FC236}">
                      <a16:creationId xmlns:a16="http://schemas.microsoft.com/office/drawing/2014/main" id="{4041AC27-A140-4FBA-AD5F-32612271EB22}"/>
                    </a:ext>
                  </a:extLst>
                </p:cNvPr>
                <p:cNvPicPr/>
                <p:nvPr/>
              </p:nvPicPr>
              <p:blipFill>
                <a:blip r:embed="rId85"/>
                <a:stretch>
                  <a:fillRect/>
                </a:stretch>
              </p:blipFill>
              <p:spPr>
                <a:xfrm>
                  <a:off x="3541320" y="936600"/>
                  <a:ext cx="131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04A0265E-63AA-4ED2-B788-70CC27CCE11E}"/>
                    </a:ext>
                  </a:extLst>
                </p14:cNvPr>
                <p14:cNvContentPartPr/>
                <p14:nvPr/>
              </p14:nvContentPartPr>
              <p14:xfrm>
                <a:off x="3709800" y="954960"/>
                <a:ext cx="106200" cy="119520"/>
              </p14:xfrm>
            </p:contentPart>
          </mc:Choice>
          <mc:Fallback xmlns="">
            <p:pic>
              <p:nvPicPr>
                <p:cNvPr id="72" name="Ink 71">
                  <a:extLst>
                    <a:ext uri="{FF2B5EF4-FFF2-40B4-BE49-F238E27FC236}">
                      <a16:creationId xmlns:a16="http://schemas.microsoft.com/office/drawing/2014/main" id="{04A0265E-63AA-4ED2-B788-70CC27CCE11E}"/>
                    </a:ext>
                  </a:extLst>
                </p:cNvPr>
                <p:cNvPicPr/>
                <p:nvPr/>
              </p:nvPicPr>
              <p:blipFill>
                <a:blip r:embed="rId87"/>
                <a:stretch>
                  <a:fillRect/>
                </a:stretch>
              </p:blipFill>
              <p:spPr>
                <a:xfrm>
                  <a:off x="3700800" y="946320"/>
                  <a:ext cx="123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17AC1A3A-4226-4726-B8FF-074C7BC3F55E}"/>
                    </a:ext>
                  </a:extLst>
                </p14:cNvPr>
                <p14:cNvContentPartPr/>
                <p14:nvPr/>
              </p14:nvContentPartPr>
              <p14:xfrm>
                <a:off x="3839760" y="885840"/>
                <a:ext cx="136440" cy="244440"/>
              </p14:xfrm>
            </p:contentPart>
          </mc:Choice>
          <mc:Fallback xmlns="">
            <p:pic>
              <p:nvPicPr>
                <p:cNvPr id="73" name="Ink 72">
                  <a:extLst>
                    <a:ext uri="{FF2B5EF4-FFF2-40B4-BE49-F238E27FC236}">
                      <a16:creationId xmlns:a16="http://schemas.microsoft.com/office/drawing/2014/main" id="{17AC1A3A-4226-4726-B8FF-074C7BC3F55E}"/>
                    </a:ext>
                  </a:extLst>
                </p:cNvPr>
                <p:cNvPicPr/>
                <p:nvPr/>
              </p:nvPicPr>
              <p:blipFill>
                <a:blip r:embed="rId89"/>
                <a:stretch>
                  <a:fillRect/>
                </a:stretch>
              </p:blipFill>
              <p:spPr>
                <a:xfrm>
                  <a:off x="3830760" y="877200"/>
                  <a:ext cx="154080" cy="262080"/>
                </a:xfrm>
                <a:prstGeom prst="rect">
                  <a:avLst/>
                </a:prstGeom>
              </p:spPr>
            </p:pic>
          </mc:Fallback>
        </mc:AlternateContent>
      </p:grpSp>
      <p:grpSp>
        <p:nvGrpSpPr>
          <p:cNvPr id="79" name="Group 78">
            <a:extLst>
              <a:ext uri="{FF2B5EF4-FFF2-40B4-BE49-F238E27FC236}">
                <a16:creationId xmlns:a16="http://schemas.microsoft.com/office/drawing/2014/main" id="{7B051C0F-1F2F-470B-BAFD-1FE29FB82622}"/>
              </a:ext>
            </a:extLst>
          </p:cNvPr>
          <p:cNvGrpSpPr/>
          <p:nvPr/>
        </p:nvGrpSpPr>
        <p:grpSpPr>
          <a:xfrm>
            <a:off x="3321000" y="2076000"/>
            <a:ext cx="464760" cy="264240"/>
            <a:chOff x="3321000" y="2076000"/>
            <a:chExt cx="464760" cy="264240"/>
          </a:xfrm>
        </p:grpSpPr>
        <mc:AlternateContent xmlns:mc="http://schemas.openxmlformats.org/markup-compatibility/2006" xmlns:p14="http://schemas.microsoft.com/office/powerpoint/2010/main">
          <mc:Choice Requires="p14">
            <p:contentPart p14:bwMode="auto" r:id="rId90">
              <p14:nvContentPartPr>
                <p14:cNvPr id="75" name="Ink 74">
                  <a:extLst>
                    <a:ext uri="{FF2B5EF4-FFF2-40B4-BE49-F238E27FC236}">
                      <a16:creationId xmlns:a16="http://schemas.microsoft.com/office/drawing/2014/main" id="{214BA42E-C8FC-485F-B748-2A0BD44EDD2C}"/>
                    </a:ext>
                  </a:extLst>
                </p14:cNvPr>
                <p14:cNvContentPartPr/>
                <p14:nvPr/>
              </p14:nvContentPartPr>
              <p14:xfrm>
                <a:off x="3321000" y="2123520"/>
                <a:ext cx="34200" cy="147240"/>
              </p14:xfrm>
            </p:contentPart>
          </mc:Choice>
          <mc:Fallback xmlns="">
            <p:pic>
              <p:nvPicPr>
                <p:cNvPr id="75" name="Ink 74">
                  <a:extLst>
                    <a:ext uri="{FF2B5EF4-FFF2-40B4-BE49-F238E27FC236}">
                      <a16:creationId xmlns:a16="http://schemas.microsoft.com/office/drawing/2014/main" id="{214BA42E-C8FC-485F-B748-2A0BD44EDD2C}"/>
                    </a:ext>
                  </a:extLst>
                </p:cNvPr>
                <p:cNvPicPr/>
                <p:nvPr/>
              </p:nvPicPr>
              <p:blipFill>
                <a:blip r:embed="rId91"/>
                <a:stretch>
                  <a:fillRect/>
                </a:stretch>
              </p:blipFill>
              <p:spPr>
                <a:xfrm>
                  <a:off x="3312360" y="2114880"/>
                  <a:ext cx="51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6" name="Ink 75">
                  <a:extLst>
                    <a:ext uri="{FF2B5EF4-FFF2-40B4-BE49-F238E27FC236}">
                      <a16:creationId xmlns:a16="http://schemas.microsoft.com/office/drawing/2014/main" id="{6D3DD420-0924-4718-B981-F1DE43EEA967}"/>
                    </a:ext>
                  </a:extLst>
                </p14:cNvPr>
                <p14:cNvContentPartPr/>
                <p14:nvPr/>
              </p14:nvContentPartPr>
              <p14:xfrm>
                <a:off x="3433680" y="2148000"/>
                <a:ext cx="38160" cy="116640"/>
              </p14:xfrm>
            </p:contentPart>
          </mc:Choice>
          <mc:Fallback xmlns="">
            <p:pic>
              <p:nvPicPr>
                <p:cNvPr id="76" name="Ink 75">
                  <a:extLst>
                    <a:ext uri="{FF2B5EF4-FFF2-40B4-BE49-F238E27FC236}">
                      <a16:creationId xmlns:a16="http://schemas.microsoft.com/office/drawing/2014/main" id="{6D3DD420-0924-4718-B981-F1DE43EEA967}"/>
                    </a:ext>
                  </a:extLst>
                </p:cNvPr>
                <p:cNvPicPr/>
                <p:nvPr/>
              </p:nvPicPr>
              <p:blipFill>
                <a:blip r:embed="rId93"/>
                <a:stretch>
                  <a:fillRect/>
                </a:stretch>
              </p:blipFill>
              <p:spPr>
                <a:xfrm>
                  <a:off x="3425040" y="2139360"/>
                  <a:ext cx="55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7" name="Ink 76">
                  <a:extLst>
                    <a:ext uri="{FF2B5EF4-FFF2-40B4-BE49-F238E27FC236}">
                      <a16:creationId xmlns:a16="http://schemas.microsoft.com/office/drawing/2014/main" id="{0A08DF3F-8D76-4DDA-9CA4-8EF498E42FE9}"/>
                    </a:ext>
                  </a:extLst>
                </p14:cNvPr>
                <p14:cNvContentPartPr/>
                <p14:nvPr/>
              </p14:nvContentPartPr>
              <p14:xfrm>
                <a:off x="3505320" y="2134320"/>
                <a:ext cx="35640" cy="131760"/>
              </p14:xfrm>
            </p:contentPart>
          </mc:Choice>
          <mc:Fallback xmlns="">
            <p:pic>
              <p:nvPicPr>
                <p:cNvPr id="77" name="Ink 76">
                  <a:extLst>
                    <a:ext uri="{FF2B5EF4-FFF2-40B4-BE49-F238E27FC236}">
                      <a16:creationId xmlns:a16="http://schemas.microsoft.com/office/drawing/2014/main" id="{0A08DF3F-8D76-4DDA-9CA4-8EF498E42FE9}"/>
                    </a:ext>
                  </a:extLst>
                </p:cNvPr>
                <p:cNvPicPr/>
                <p:nvPr/>
              </p:nvPicPr>
              <p:blipFill>
                <a:blip r:embed="rId95"/>
                <a:stretch>
                  <a:fillRect/>
                </a:stretch>
              </p:blipFill>
              <p:spPr>
                <a:xfrm>
                  <a:off x="3496320" y="2125320"/>
                  <a:ext cx="53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8" name="Ink 77">
                  <a:extLst>
                    <a:ext uri="{FF2B5EF4-FFF2-40B4-BE49-F238E27FC236}">
                      <a16:creationId xmlns:a16="http://schemas.microsoft.com/office/drawing/2014/main" id="{9B8C52B3-70B7-4F5C-957F-510E249CA3FD}"/>
                    </a:ext>
                  </a:extLst>
                </p14:cNvPr>
                <p14:cNvContentPartPr/>
                <p14:nvPr/>
              </p14:nvContentPartPr>
              <p14:xfrm>
                <a:off x="3639960" y="2076000"/>
                <a:ext cx="145800" cy="264240"/>
              </p14:xfrm>
            </p:contentPart>
          </mc:Choice>
          <mc:Fallback xmlns="">
            <p:pic>
              <p:nvPicPr>
                <p:cNvPr id="78" name="Ink 77">
                  <a:extLst>
                    <a:ext uri="{FF2B5EF4-FFF2-40B4-BE49-F238E27FC236}">
                      <a16:creationId xmlns:a16="http://schemas.microsoft.com/office/drawing/2014/main" id="{9B8C52B3-70B7-4F5C-957F-510E249CA3FD}"/>
                    </a:ext>
                  </a:extLst>
                </p:cNvPr>
                <p:cNvPicPr/>
                <p:nvPr/>
              </p:nvPicPr>
              <p:blipFill>
                <a:blip r:embed="rId97"/>
                <a:stretch>
                  <a:fillRect/>
                </a:stretch>
              </p:blipFill>
              <p:spPr>
                <a:xfrm>
                  <a:off x="3630960" y="2067360"/>
                  <a:ext cx="163440" cy="281880"/>
                </a:xfrm>
                <a:prstGeom prst="rect">
                  <a:avLst/>
                </a:prstGeom>
              </p:spPr>
            </p:pic>
          </mc:Fallback>
        </mc:AlternateContent>
      </p:grpSp>
      <p:sp>
        <p:nvSpPr>
          <p:cNvPr id="83" name="TextBox 82">
            <a:extLst>
              <a:ext uri="{FF2B5EF4-FFF2-40B4-BE49-F238E27FC236}">
                <a16:creationId xmlns:a16="http://schemas.microsoft.com/office/drawing/2014/main" id="{8B5ED10E-3C02-4867-8A89-524D9D74637D}"/>
              </a:ext>
            </a:extLst>
          </p:cNvPr>
          <p:cNvSpPr txBox="1"/>
          <p:nvPr/>
        </p:nvSpPr>
        <p:spPr>
          <a:xfrm>
            <a:off x="320040" y="3162300"/>
            <a:ext cx="2630848" cy="738664"/>
          </a:xfrm>
          <a:prstGeom prst="rect">
            <a:avLst/>
          </a:prstGeom>
          <a:noFill/>
        </p:spPr>
        <p:txBody>
          <a:bodyPr wrap="none" rtlCol="0">
            <a:spAutoFit/>
          </a:bodyPr>
          <a:lstStyle/>
          <a:p>
            <a:r>
              <a:rPr lang="en-US" dirty="0"/>
              <a:t>If we measure q2, then we get:</a:t>
            </a:r>
          </a:p>
          <a:p>
            <a:endParaRPr lang="en-US" dirty="0"/>
          </a:p>
          <a:p>
            <a:r>
              <a:rPr lang="en-US" dirty="0"/>
              <a:t> </a:t>
            </a:r>
          </a:p>
        </p:txBody>
      </p:sp>
      <p:grpSp>
        <p:nvGrpSpPr>
          <p:cNvPr id="103" name="Group 102">
            <a:extLst>
              <a:ext uri="{FF2B5EF4-FFF2-40B4-BE49-F238E27FC236}">
                <a16:creationId xmlns:a16="http://schemas.microsoft.com/office/drawing/2014/main" id="{F868C52D-E47D-4B75-B204-0A9EEBBE4AB0}"/>
              </a:ext>
            </a:extLst>
          </p:cNvPr>
          <p:cNvGrpSpPr/>
          <p:nvPr/>
        </p:nvGrpSpPr>
        <p:grpSpPr>
          <a:xfrm>
            <a:off x="268200" y="3564880"/>
            <a:ext cx="251640" cy="315720"/>
            <a:chOff x="268200" y="3564880"/>
            <a:chExt cx="251640" cy="315720"/>
          </a:xfrm>
        </p:grpSpPr>
        <mc:AlternateContent xmlns:mc="http://schemas.openxmlformats.org/markup-compatibility/2006" xmlns:p14="http://schemas.microsoft.com/office/powerpoint/2010/main">
          <mc:Choice Requires="p14">
            <p:contentPart p14:bwMode="auto" r:id="rId98">
              <p14:nvContentPartPr>
                <p14:cNvPr id="84" name="Ink 83">
                  <a:extLst>
                    <a:ext uri="{FF2B5EF4-FFF2-40B4-BE49-F238E27FC236}">
                      <a16:creationId xmlns:a16="http://schemas.microsoft.com/office/drawing/2014/main" id="{700E8A00-FA38-41DD-AF65-31F605D2A198}"/>
                    </a:ext>
                  </a:extLst>
                </p14:cNvPr>
                <p14:cNvContentPartPr/>
                <p14:nvPr/>
              </p14:nvContentPartPr>
              <p14:xfrm>
                <a:off x="322200" y="3728680"/>
                <a:ext cx="19440" cy="142560"/>
              </p14:xfrm>
            </p:contentPart>
          </mc:Choice>
          <mc:Fallback xmlns="">
            <p:pic>
              <p:nvPicPr>
                <p:cNvPr id="84" name="Ink 83">
                  <a:extLst>
                    <a:ext uri="{FF2B5EF4-FFF2-40B4-BE49-F238E27FC236}">
                      <a16:creationId xmlns:a16="http://schemas.microsoft.com/office/drawing/2014/main" id="{700E8A00-FA38-41DD-AF65-31F605D2A198}"/>
                    </a:ext>
                  </a:extLst>
                </p:cNvPr>
                <p:cNvPicPr/>
                <p:nvPr/>
              </p:nvPicPr>
              <p:blipFill>
                <a:blip r:embed="rId99"/>
                <a:stretch>
                  <a:fillRect/>
                </a:stretch>
              </p:blipFill>
              <p:spPr>
                <a:xfrm>
                  <a:off x="313200" y="3719680"/>
                  <a:ext cx="37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2BEC84C1-2276-4C3F-A5A9-E938A453A675}"/>
                    </a:ext>
                  </a:extLst>
                </p14:cNvPr>
                <p14:cNvContentPartPr/>
                <p14:nvPr/>
              </p14:nvContentPartPr>
              <p14:xfrm>
                <a:off x="268200" y="3564880"/>
                <a:ext cx="16920" cy="29160"/>
              </p14:xfrm>
            </p:contentPart>
          </mc:Choice>
          <mc:Fallback xmlns="">
            <p:pic>
              <p:nvPicPr>
                <p:cNvPr id="85" name="Ink 84">
                  <a:extLst>
                    <a:ext uri="{FF2B5EF4-FFF2-40B4-BE49-F238E27FC236}">
                      <a16:creationId xmlns:a16="http://schemas.microsoft.com/office/drawing/2014/main" id="{2BEC84C1-2276-4C3F-A5A9-E938A453A675}"/>
                    </a:ext>
                  </a:extLst>
                </p:cNvPr>
                <p:cNvPicPr/>
                <p:nvPr/>
              </p:nvPicPr>
              <p:blipFill>
                <a:blip r:embed="rId101"/>
                <a:stretch>
                  <a:fillRect/>
                </a:stretch>
              </p:blipFill>
              <p:spPr>
                <a:xfrm>
                  <a:off x="259560" y="3556240"/>
                  <a:ext cx="34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C757B8B-459D-4A42-AE56-D402B7B540E1}"/>
                    </a:ext>
                  </a:extLst>
                </p14:cNvPr>
                <p14:cNvContentPartPr/>
                <p14:nvPr/>
              </p14:nvContentPartPr>
              <p14:xfrm>
                <a:off x="401400" y="3581800"/>
                <a:ext cx="118440" cy="298800"/>
              </p14:xfrm>
            </p:contentPart>
          </mc:Choice>
          <mc:Fallback xmlns="">
            <p:pic>
              <p:nvPicPr>
                <p:cNvPr id="86" name="Ink 85">
                  <a:extLst>
                    <a:ext uri="{FF2B5EF4-FFF2-40B4-BE49-F238E27FC236}">
                      <a16:creationId xmlns:a16="http://schemas.microsoft.com/office/drawing/2014/main" id="{DC757B8B-459D-4A42-AE56-D402B7B540E1}"/>
                    </a:ext>
                  </a:extLst>
                </p:cNvPr>
                <p:cNvPicPr/>
                <p:nvPr/>
              </p:nvPicPr>
              <p:blipFill>
                <a:blip r:embed="rId103"/>
                <a:stretch>
                  <a:fillRect/>
                </a:stretch>
              </p:blipFill>
              <p:spPr>
                <a:xfrm>
                  <a:off x="392760" y="3573160"/>
                  <a:ext cx="136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7" name="Ink 86">
                  <a:extLst>
                    <a:ext uri="{FF2B5EF4-FFF2-40B4-BE49-F238E27FC236}">
                      <a16:creationId xmlns:a16="http://schemas.microsoft.com/office/drawing/2014/main" id="{32C1DA50-21A3-49DA-83E8-908EA3123B1E}"/>
                    </a:ext>
                  </a:extLst>
                </p14:cNvPr>
                <p14:cNvContentPartPr/>
                <p14:nvPr/>
              </p14:nvContentPartPr>
              <p14:xfrm>
                <a:off x="407520" y="3717160"/>
                <a:ext cx="74160" cy="16920"/>
              </p14:xfrm>
            </p:contentPart>
          </mc:Choice>
          <mc:Fallback xmlns="">
            <p:pic>
              <p:nvPicPr>
                <p:cNvPr id="87" name="Ink 86">
                  <a:extLst>
                    <a:ext uri="{FF2B5EF4-FFF2-40B4-BE49-F238E27FC236}">
                      <a16:creationId xmlns:a16="http://schemas.microsoft.com/office/drawing/2014/main" id="{32C1DA50-21A3-49DA-83E8-908EA3123B1E}"/>
                    </a:ext>
                  </a:extLst>
                </p:cNvPr>
                <p:cNvPicPr/>
                <p:nvPr/>
              </p:nvPicPr>
              <p:blipFill>
                <a:blip r:embed="rId105"/>
                <a:stretch>
                  <a:fillRect/>
                </a:stretch>
              </p:blipFill>
              <p:spPr>
                <a:xfrm>
                  <a:off x="398880" y="3708160"/>
                  <a:ext cx="91800" cy="34560"/>
                </a:xfrm>
                <a:prstGeom prst="rect">
                  <a:avLst/>
                </a:prstGeom>
              </p:spPr>
            </p:pic>
          </mc:Fallback>
        </mc:AlternateContent>
      </p:grpSp>
      <p:grpSp>
        <p:nvGrpSpPr>
          <p:cNvPr id="102" name="Group 101">
            <a:extLst>
              <a:ext uri="{FF2B5EF4-FFF2-40B4-BE49-F238E27FC236}">
                <a16:creationId xmlns:a16="http://schemas.microsoft.com/office/drawing/2014/main" id="{D7F0D9B3-D123-4D95-B115-E6493CBC8253}"/>
              </a:ext>
            </a:extLst>
          </p:cNvPr>
          <p:cNvGrpSpPr/>
          <p:nvPr/>
        </p:nvGrpSpPr>
        <p:grpSpPr>
          <a:xfrm>
            <a:off x="803880" y="3716080"/>
            <a:ext cx="187920" cy="177840"/>
            <a:chOff x="803880" y="3716080"/>
            <a:chExt cx="187920" cy="177840"/>
          </a:xfrm>
        </p:grpSpPr>
        <mc:AlternateContent xmlns:mc="http://schemas.openxmlformats.org/markup-compatibility/2006" xmlns:p14="http://schemas.microsoft.com/office/powerpoint/2010/main">
          <mc:Choice Requires="p14">
            <p:contentPart p14:bwMode="auto" r:id="rId106">
              <p14:nvContentPartPr>
                <p14:cNvPr id="88" name="Ink 87">
                  <a:extLst>
                    <a:ext uri="{FF2B5EF4-FFF2-40B4-BE49-F238E27FC236}">
                      <a16:creationId xmlns:a16="http://schemas.microsoft.com/office/drawing/2014/main" id="{FE46090A-11E8-45CC-869A-9D5A81A2FCB6}"/>
                    </a:ext>
                  </a:extLst>
                </p14:cNvPr>
                <p14:cNvContentPartPr/>
                <p14:nvPr/>
              </p14:nvContentPartPr>
              <p14:xfrm>
                <a:off x="803880" y="3716080"/>
                <a:ext cx="131760" cy="133560"/>
              </p14:xfrm>
            </p:contentPart>
          </mc:Choice>
          <mc:Fallback xmlns="">
            <p:pic>
              <p:nvPicPr>
                <p:cNvPr id="88" name="Ink 87">
                  <a:extLst>
                    <a:ext uri="{FF2B5EF4-FFF2-40B4-BE49-F238E27FC236}">
                      <a16:creationId xmlns:a16="http://schemas.microsoft.com/office/drawing/2014/main" id="{FE46090A-11E8-45CC-869A-9D5A81A2FCB6}"/>
                    </a:ext>
                  </a:extLst>
                </p:cNvPr>
                <p:cNvPicPr/>
                <p:nvPr/>
              </p:nvPicPr>
              <p:blipFill>
                <a:blip r:embed="rId107"/>
                <a:stretch>
                  <a:fillRect/>
                </a:stretch>
              </p:blipFill>
              <p:spPr>
                <a:xfrm>
                  <a:off x="794880" y="3707440"/>
                  <a:ext cx="149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9" name="Ink 88">
                  <a:extLst>
                    <a:ext uri="{FF2B5EF4-FFF2-40B4-BE49-F238E27FC236}">
                      <a16:creationId xmlns:a16="http://schemas.microsoft.com/office/drawing/2014/main" id="{8C356B6B-E47D-40C0-BB78-CF71D426619B}"/>
                    </a:ext>
                  </a:extLst>
                </p14:cNvPr>
                <p14:cNvContentPartPr/>
                <p14:nvPr/>
              </p14:nvContentPartPr>
              <p14:xfrm>
                <a:off x="978120" y="3784120"/>
                <a:ext cx="13680" cy="109800"/>
              </p14:xfrm>
            </p:contentPart>
          </mc:Choice>
          <mc:Fallback xmlns="">
            <p:pic>
              <p:nvPicPr>
                <p:cNvPr id="89" name="Ink 88">
                  <a:extLst>
                    <a:ext uri="{FF2B5EF4-FFF2-40B4-BE49-F238E27FC236}">
                      <a16:creationId xmlns:a16="http://schemas.microsoft.com/office/drawing/2014/main" id="{8C356B6B-E47D-40C0-BB78-CF71D426619B}"/>
                    </a:ext>
                  </a:extLst>
                </p:cNvPr>
                <p:cNvPicPr/>
                <p:nvPr/>
              </p:nvPicPr>
              <p:blipFill>
                <a:blip r:embed="rId109"/>
                <a:stretch>
                  <a:fillRect/>
                </a:stretch>
              </p:blipFill>
              <p:spPr>
                <a:xfrm>
                  <a:off x="969120" y="3775480"/>
                  <a:ext cx="31320" cy="127440"/>
                </a:xfrm>
                <a:prstGeom prst="rect">
                  <a:avLst/>
                </a:prstGeom>
              </p:spPr>
            </p:pic>
          </mc:Fallback>
        </mc:AlternateContent>
      </p:grpSp>
      <p:grpSp>
        <p:nvGrpSpPr>
          <p:cNvPr id="99" name="Group 98">
            <a:extLst>
              <a:ext uri="{FF2B5EF4-FFF2-40B4-BE49-F238E27FC236}">
                <a16:creationId xmlns:a16="http://schemas.microsoft.com/office/drawing/2014/main" id="{4F387FF0-E4E7-4E76-8573-D0436C054B01}"/>
              </a:ext>
            </a:extLst>
          </p:cNvPr>
          <p:cNvGrpSpPr/>
          <p:nvPr/>
        </p:nvGrpSpPr>
        <p:grpSpPr>
          <a:xfrm>
            <a:off x="2301120" y="3677200"/>
            <a:ext cx="330120" cy="213480"/>
            <a:chOff x="2301120" y="3677200"/>
            <a:chExt cx="330120" cy="213480"/>
          </a:xfrm>
        </p:grpSpPr>
        <mc:AlternateContent xmlns:mc="http://schemas.openxmlformats.org/markup-compatibility/2006" xmlns:p14="http://schemas.microsoft.com/office/powerpoint/2010/main">
          <mc:Choice Requires="p14">
            <p:contentPart p14:bwMode="auto" r:id="rId110">
              <p14:nvContentPartPr>
                <p14:cNvPr id="94" name="Ink 93">
                  <a:extLst>
                    <a:ext uri="{FF2B5EF4-FFF2-40B4-BE49-F238E27FC236}">
                      <a16:creationId xmlns:a16="http://schemas.microsoft.com/office/drawing/2014/main" id="{F50B9258-6DBF-4F1A-B99A-43B28E0E6F7E}"/>
                    </a:ext>
                  </a:extLst>
                </p14:cNvPr>
                <p14:cNvContentPartPr/>
                <p14:nvPr/>
              </p14:nvContentPartPr>
              <p14:xfrm>
                <a:off x="2301120" y="3677200"/>
                <a:ext cx="142560" cy="159120"/>
              </p14:xfrm>
            </p:contentPart>
          </mc:Choice>
          <mc:Fallback xmlns="">
            <p:pic>
              <p:nvPicPr>
                <p:cNvPr id="94" name="Ink 93">
                  <a:extLst>
                    <a:ext uri="{FF2B5EF4-FFF2-40B4-BE49-F238E27FC236}">
                      <a16:creationId xmlns:a16="http://schemas.microsoft.com/office/drawing/2014/main" id="{F50B9258-6DBF-4F1A-B99A-43B28E0E6F7E}"/>
                    </a:ext>
                  </a:extLst>
                </p:cNvPr>
                <p:cNvPicPr/>
                <p:nvPr/>
              </p:nvPicPr>
              <p:blipFill>
                <a:blip r:embed="rId111"/>
                <a:stretch>
                  <a:fillRect/>
                </a:stretch>
              </p:blipFill>
              <p:spPr>
                <a:xfrm>
                  <a:off x="2292480" y="3668200"/>
                  <a:ext cx="160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39B39524-1316-44E1-9C45-616F85A696E2}"/>
                    </a:ext>
                  </a:extLst>
                </p14:cNvPr>
                <p14:cNvContentPartPr/>
                <p14:nvPr/>
              </p14:nvContentPartPr>
              <p14:xfrm>
                <a:off x="2522520" y="3763240"/>
                <a:ext cx="108720" cy="127440"/>
              </p14:xfrm>
            </p:contentPart>
          </mc:Choice>
          <mc:Fallback xmlns="">
            <p:pic>
              <p:nvPicPr>
                <p:cNvPr id="95" name="Ink 94">
                  <a:extLst>
                    <a:ext uri="{FF2B5EF4-FFF2-40B4-BE49-F238E27FC236}">
                      <a16:creationId xmlns:a16="http://schemas.microsoft.com/office/drawing/2014/main" id="{39B39524-1316-44E1-9C45-616F85A696E2}"/>
                    </a:ext>
                  </a:extLst>
                </p:cNvPr>
                <p:cNvPicPr/>
                <p:nvPr/>
              </p:nvPicPr>
              <p:blipFill>
                <a:blip r:embed="rId113"/>
                <a:stretch>
                  <a:fillRect/>
                </a:stretch>
              </p:blipFill>
              <p:spPr>
                <a:xfrm>
                  <a:off x="2513520" y="3754240"/>
                  <a:ext cx="126360" cy="145080"/>
                </a:xfrm>
                <a:prstGeom prst="rect">
                  <a:avLst/>
                </a:prstGeom>
              </p:spPr>
            </p:pic>
          </mc:Fallback>
        </mc:AlternateContent>
      </p:grpSp>
      <p:grpSp>
        <p:nvGrpSpPr>
          <p:cNvPr id="118" name="Group 117">
            <a:extLst>
              <a:ext uri="{FF2B5EF4-FFF2-40B4-BE49-F238E27FC236}">
                <a16:creationId xmlns:a16="http://schemas.microsoft.com/office/drawing/2014/main" id="{D74CFBE8-F3DD-4A12-B0F2-F4D24D33996F}"/>
              </a:ext>
            </a:extLst>
          </p:cNvPr>
          <p:cNvGrpSpPr/>
          <p:nvPr/>
        </p:nvGrpSpPr>
        <p:grpSpPr>
          <a:xfrm>
            <a:off x="1284840" y="3664600"/>
            <a:ext cx="633600" cy="296280"/>
            <a:chOff x="1284840" y="3664600"/>
            <a:chExt cx="633600" cy="296280"/>
          </a:xfrm>
        </p:grpSpPr>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6F709649-A99E-4825-AD27-8D09D067BDEA}"/>
                    </a:ext>
                  </a:extLst>
                </p14:cNvPr>
                <p14:cNvContentPartPr/>
                <p14:nvPr/>
              </p14:nvContentPartPr>
              <p14:xfrm>
                <a:off x="1284840" y="3762520"/>
                <a:ext cx="106200" cy="23400"/>
              </p14:xfrm>
            </p:contentPart>
          </mc:Choice>
          <mc:Fallback xmlns="">
            <p:pic>
              <p:nvPicPr>
                <p:cNvPr id="90" name="Ink 89">
                  <a:extLst>
                    <a:ext uri="{FF2B5EF4-FFF2-40B4-BE49-F238E27FC236}">
                      <a16:creationId xmlns:a16="http://schemas.microsoft.com/office/drawing/2014/main" id="{6F709649-A99E-4825-AD27-8D09D067BDEA}"/>
                    </a:ext>
                  </a:extLst>
                </p:cNvPr>
                <p:cNvPicPr/>
                <p:nvPr/>
              </p:nvPicPr>
              <p:blipFill>
                <a:blip r:embed="rId115"/>
                <a:stretch>
                  <a:fillRect/>
                </a:stretch>
              </p:blipFill>
              <p:spPr>
                <a:xfrm>
                  <a:off x="1275840" y="3753520"/>
                  <a:ext cx="123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645F45BE-CB75-4E52-B44D-F4CF73FA8CD7}"/>
                    </a:ext>
                  </a:extLst>
                </p14:cNvPr>
                <p14:cNvContentPartPr/>
                <p14:nvPr/>
              </p14:nvContentPartPr>
              <p14:xfrm>
                <a:off x="1290960" y="3820840"/>
                <a:ext cx="79200" cy="32040"/>
              </p14:xfrm>
            </p:contentPart>
          </mc:Choice>
          <mc:Fallback xmlns="">
            <p:pic>
              <p:nvPicPr>
                <p:cNvPr id="91" name="Ink 90">
                  <a:extLst>
                    <a:ext uri="{FF2B5EF4-FFF2-40B4-BE49-F238E27FC236}">
                      <a16:creationId xmlns:a16="http://schemas.microsoft.com/office/drawing/2014/main" id="{645F45BE-CB75-4E52-B44D-F4CF73FA8CD7}"/>
                    </a:ext>
                  </a:extLst>
                </p:cNvPr>
                <p:cNvPicPr/>
                <p:nvPr/>
              </p:nvPicPr>
              <p:blipFill>
                <a:blip r:embed="rId117"/>
                <a:stretch>
                  <a:fillRect/>
                </a:stretch>
              </p:blipFill>
              <p:spPr>
                <a:xfrm>
                  <a:off x="1282320" y="3811840"/>
                  <a:ext cx="96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CA200A26-1366-4433-ACB3-5D7BF2FD745F}"/>
                    </a:ext>
                  </a:extLst>
                </p14:cNvPr>
                <p14:cNvContentPartPr/>
                <p14:nvPr/>
              </p14:nvContentPartPr>
              <p14:xfrm>
                <a:off x="1591200" y="3698440"/>
                <a:ext cx="156960" cy="169920"/>
              </p14:xfrm>
            </p:contentPart>
          </mc:Choice>
          <mc:Fallback xmlns="">
            <p:pic>
              <p:nvPicPr>
                <p:cNvPr id="92" name="Ink 91">
                  <a:extLst>
                    <a:ext uri="{FF2B5EF4-FFF2-40B4-BE49-F238E27FC236}">
                      <a16:creationId xmlns:a16="http://schemas.microsoft.com/office/drawing/2014/main" id="{CA200A26-1366-4433-ACB3-5D7BF2FD745F}"/>
                    </a:ext>
                  </a:extLst>
                </p:cNvPr>
                <p:cNvPicPr/>
                <p:nvPr/>
              </p:nvPicPr>
              <p:blipFill>
                <a:blip r:embed="rId119"/>
                <a:stretch>
                  <a:fillRect/>
                </a:stretch>
              </p:blipFill>
              <p:spPr>
                <a:xfrm>
                  <a:off x="1582200" y="3689440"/>
                  <a:ext cx="174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id="{A41EB9F2-BD54-44B0-9F4E-737321D2EEB0}"/>
                    </a:ext>
                  </a:extLst>
                </p14:cNvPr>
                <p14:cNvContentPartPr/>
                <p14:nvPr/>
              </p14:nvContentPartPr>
              <p14:xfrm>
                <a:off x="1841760" y="3802120"/>
                <a:ext cx="14760" cy="94680"/>
              </p14:xfrm>
            </p:contentPart>
          </mc:Choice>
          <mc:Fallback xmlns="">
            <p:pic>
              <p:nvPicPr>
                <p:cNvPr id="93" name="Ink 92">
                  <a:extLst>
                    <a:ext uri="{FF2B5EF4-FFF2-40B4-BE49-F238E27FC236}">
                      <a16:creationId xmlns:a16="http://schemas.microsoft.com/office/drawing/2014/main" id="{A41EB9F2-BD54-44B0-9F4E-737321D2EEB0}"/>
                    </a:ext>
                  </a:extLst>
                </p:cNvPr>
                <p:cNvPicPr/>
                <p:nvPr/>
              </p:nvPicPr>
              <p:blipFill>
                <a:blip r:embed="rId121"/>
                <a:stretch>
                  <a:fillRect/>
                </a:stretch>
              </p:blipFill>
              <p:spPr>
                <a:xfrm>
                  <a:off x="1832760" y="3793120"/>
                  <a:ext cx="32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B9A67746-4ACE-499E-A5EE-F4D49A7FA163}"/>
                    </a:ext>
                  </a:extLst>
                </p14:cNvPr>
                <p14:cNvContentPartPr/>
                <p14:nvPr/>
              </p14:nvContentPartPr>
              <p14:xfrm>
                <a:off x="1464840" y="3675760"/>
                <a:ext cx="39960" cy="177120"/>
              </p14:xfrm>
            </p:contentPart>
          </mc:Choice>
          <mc:Fallback xmlns="">
            <p:pic>
              <p:nvPicPr>
                <p:cNvPr id="105" name="Ink 104">
                  <a:extLst>
                    <a:ext uri="{FF2B5EF4-FFF2-40B4-BE49-F238E27FC236}">
                      <a16:creationId xmlns:a16="http://schemas.microsoft.com/office/drawing/2014/main" id="{B9A67746-4ACE-499E-A5EE-F4D49A7FA163}"/>
                    </a:ext>
                  </a:extLst>
                </p:cNvPr>
                <p:cNvPicPr/>
                <p:nvPr/>
              </p:nvPicPr>
              <p:blipFill>
                <a:blip r:embed="rId123"/>
                <a:stretch>
                  <a:fillRect/>
                </a:stretch>
              </p:blipFill>
              <p:spPr>
                <a:xfrm>
                  <a:off x="1456200" y="3667120"/>
                  <a:ext cx="57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958577FB-E3D0-4EF2-A6F0-AC29CD3C1E39}"/>
                    </a:ext>
                  </a:extLst>
                </p14:cNvPr>
                <p14:cNvContentPartPr/>
                <p14:nvPr/>
              </p14:nvContentPartPr>
              <p14:xfrm>
                <a:off x="1806840" y="3664600"/>
                <a:ext cx="111600" cy="296280"/>
              </p14:xfrm>
            </p:contentPart>
          </mc:Choice>
          <mc:Fallback xmlns="">
            <p:pic>
              <p:nvPicPr>
                <p:cNvPr id="106" name="Ink 105">
                  <a:extLst>
                    <a:ext uri="{FF2B5EF4-FFF2-40B4-BE49-F238E27FC236}">
                      <a16:creationId xmlns:a16="http://schemas.microsoft.com/office/drawing/2014/main" id="{958577FB-E3D0-4EF2-A6F0-AC29CD3C1E39}"/>
                    </a:ext>
                  </a:extLst>
                </p:cNvPr>
                <p:cNvPicPr/>
                <p:nvPr/>
              </p:nvPicPr>
              <p:blipFill>
                <a:blip r:embed="rId125"/>
                <a:stretch>
                  <a:fillRect/>
                </a:stretch>
              </p:blipFill>
              <p:spPr>
                <a:xfrm>
                  <a:off x="1798200" y="3655960"/>
                  <a:ext cx="129240" cy="313920"/>
                </a:xfrm>
                <a:prstGeom prst="rect">
                  <a:avLst/>
                </a:prstGeom>
              </p:spPr>
            </p:pic>
          </mc:Fallback>
        </mc:AlternateContent>
      </p:grpSp>
      <p:grpSp>
        <p:nvGrpSpPr>
          <p:cNvPr id="117" name="Group 116">
            <a:extLst>
              <a:ext uri="{FF2B5EF4-FFF2-40B4-BE49-F238E27FC236}">
                <a16:creationId xmlns:a16="http://schemas.microsoft.com/office/drawing/2014/main" id="{552620FF-243B-4600-B166-1C76F6AD065C}"/>
              </a:ext>
            </a:extLst>
          </p:cNvPr>
          <p:cNvGrpSpPr/>
          <p:nvPr/>
        </p:nvGrpSpPr>
        <p:grpSpPr>
          <a:xfrm>
            <a:off x="2819160" y="3618880"/>
            <a:ext cx="643680" cy="261720"/>
            <a:chOff x="2819160" y="3618880"/>
            <a:chExt cx="643680" cy="261720"/>
          </a:xfrm>
        </p:grpSpPr>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EDE1E845-75B1-406E-AEF7-F64242929B99}"/>
                    </a:ext>
                  </a:extLst>
                </p14:cNvPr>
                <p14:cNvContentPartPr/>
                <p14:nvPr/>
              </p14:nvContentPartPr>
              <p14:xfrm>
                <a:off x="2819520" y="3709240"/>
                <a:ext cx="102960" cy="25920"/>
              </p14:xfrm>
            </p:contentPart>
          </mc:Choice>
          <mc:Fallback xmlns="">
            <p:pic>
              <p:nvPicPr>
                <p:cNvPr id="96" name="Ink 95">
                  <a:extLst>
                    <a:ext uri="{FF2B5EF4-FFF2-40B4-BE49-F238E27FC236}">
                      <a16:creationId xmlns:a16="http://schemas.microsoft.com/office/drawing/2014/main" id="{EDE1E845-75B1-406E-AEF7-F64242929B99}"/>
                    </a:ext>
                  </a:extLst>
                </p:cNvPr>
                <p:cNvPicPr/>
                <p:nvPr/>
              </p:nvPicPr>
              <p:blipFill>
                <a:blip r:embed="rId127"/>
                <a:stretch>
                  <a:fillRect/>
                </a:stretch>
              </p:blipFill>
              <p:spPr>
                <a:xfrm>
                  <a:off x="2810880" y="3700600"/>
                  <a:ext cx="120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98E9C6D7-602F-435D-A023-7A6312FEEA95}"/>
                    </a:ext>
                  </a:extLst>
                </p14:cNvPr>
                <p14:cNvContentPartPr/>
                <p14:nvPr/>
              </p14:nvContentPartPr>
              <p14:xfrm>
                <a:off x="2819160" y="3761080"/>
                <a:ext cx="76320" cy="41400"/>
              </p14:xfrm>
            </p:contentPart>
          </mc:Choice>
          <mc:Fallback xmlns="">
            <p:pic>
              <p:nvPicPr>
                <p:cNvPr id="97" name="Ink 96">
                  <a:extLst>
                    <a:ext uri="{FF2B5EF4-FFF2-40B4-BE49-F238E27FC236}">
                      <a16:creationId xmlns:a16="http://schemas.microsoft.com/office/drawing/2014/main" id="{98E9C6D7-602F-435D-A023-7A6312FEEA95}"/>
                    </a:ext>
                  </a:extLst>
                </p:cNvPr>
                <p:cNvPicPr/>
                <p:nvPr/>
              </p:nvPicPr>
              <p:blipFill>
                <a:blip r:embed="rId129"/>
                <a:stretch>
                  <a:fillRect/>
                </a:stretch>
              </p:blipFill>
              <p:spPr>
                <a:xfrm>
                  <a:off x="2810520" y="3752080"/>
                  <a:ext cx="93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4" name="Ink 103">
                  <a:extLst>
                    <a:ext uri="{FF2B5EF4-FFF2-40B4-BE49-F238E27FC236}">
                      <a16:creationId xmlns:a16="http://schemas.microsoft.com/office/drawing/2014/main" id="{131F0DE4-1B8D-4FA3-A896-B7DB38BAAEE5}"/>
                    </a:ext>
                  </a:extLst>
                </p14:cNvPr>
                <p14:cNvContentPartPr/>
                <p14:nvPr/>
              </p14:nvContentPartPr>
              <p14:xfrm>
                <a:off x="3043440" y="3644440"/>
                <a:ext cx="196200" cy="211320"/>
              </p14:xfrm>
            </p:contentPart>
          </mc:Choice>
          <mc:Fallback xmlns="">
            <p:pic>
              <p:nvPicPr>
                <p:cNvPr id="104" name="Ink 103">
                  <a:extLst>
                    <a:ext uri="{FF2B5EF4-FFF2-40B4-BE49-F238E27FC236}">
                      <a16:creationId xmlns:a16="http://schemas.microsoft.com/office/drawing/2014/main" id="{131F0DE4-1B8D-4FA3-A896-B7DB38BAAEE5}"/>
                    </a:ext>
                  </a:extLst>
                </p:cNvPr>
                <p:cNvPicPr/>
                <p:nvPr/>
              </p:nvPicPr>
              <p:blipFill>
                <a:blip r:embed="rId131"/>
                <a:stretch>
                  <a:fillRect/>
                </a:stretch>
              </p:blipFill>
              <p:spPr>
                <a:xfrm>
                  <a:off x="3034800" y="3635800"/>
                  <a:ext cx="213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1410DC36-7D2C-4035-850F-9C5D6757EAD8}"/>
                    </a:ext>
                  </a:extLst>
                </p14:cNvPr>
                <p14:cNvContentPartPr/>
                <p14:nvPr/>
              </p14:nvContentPartPr>
              <p14:xfrm>
                <a:off x="2950920" y="3618880"/>
                <a:ext cx="37800" cy="232200"/>
              </p14:xfrm>
            </p:contentPart>
          </mc:Choice>
          <mc:Fallback xmlns="">
            <p:pic>
              <p:nvPicPr>
                <p:cNvPr id="107" name="Ink 106">
                  <a:extLst>
                    <a:ext uri="{FF2B5EF4-FFF2-40B4-BE49-F238E27FC236}">
                      <a16:creationId xmlns:a16="http://schemas.microsoft.com/office/drawing/2014/main" id="{1410DC36-7D2C-4035-850F-9C5D6757EAD8}"/>
                    </a:ext>
                  </a:extLst>
                </p:cNvPr>
                <p:cNvPicPr/>
                <p:nvPr/>
              </p:nvPicPr>
              <p:blipFill>
                <a:blip r:embed="rId133"/>
                <a:stretch>
                  <a:fillRect/>
                </a:stretch>
              </p:blipFill>
              <p:spPr>
                <a:xfrm>
                  <a:off x="2942280" y="3610240"/>
                  <a:ext cx="55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Ink 107">
                  <a:extLst>
                    <a:ext uri="{FF2B5EF4-FFF2-40B4-BE49-F238E27FC236}">
                      <a16:creationId xmlns:a16="http://schemas.microsoft.com/office/drawing/2014/main" id="{5B226A9A-0D47-4864-A255-456958907546}"/>
                    </a:ext>
                  </a:extLst>
                </p14:cNvPr>
                <p14:cNvContentPartPr/>
                <p14:nvPr/>
              </p14:nvContentPartPr>
              <p14:xfrm>
                <a:off x="3362760" y="3628960"/>
                <a:ext cx="100080" cy="251640"/>
              </p14:xfrm>
            </p:contentPart>
          </mc:Choice>
          <mc:Fallback xmlns="">
            <p:pic>
              <p:nvPicPr>
                <p:cNvPr id="108" name="Ink 107">
                  <a:extLst>
                    <a:ext uri="{FF2B5EF4-FFF2-40B4-BE49-F238E27FC236}">
                      <a16:creationId xmlns:a16="http://schemas.microsoft.com/office/drawing/2014/main" id="{5B226A9A-0D47-4864-A255-456958907546}"/>
                    </a:ext>
                  </a:extLst>
                </p:cNvPr>
                <p:cNvPicPr/>
                <p:nvPr/>
              </p:nvPicPr>
              <p:blipFill>
                <a:blip r:embed="rId135"/>
                <a:stretch>
                  <a:fillRect/>
                </a:stretch>
              </p:blipFill>
              <p:spPr>
                <a:xfrm>
                  <a:off x="3353760" y="3619960"/>
                  <a:ext cx="117720" cy="269280"/>
                </a:xfrm>
                <a:prstGeom prst="rect">
                  <a:avLst/>
                </a:prstGeom>
              </p:spPr>
            </p:pic>
          </mc:Fallback>
        </mc:AlternateContent>
      </p:grpSp>
      <p:grpSp>
        <p:nvGrpSpPr>
          <p:cNvPr id="116" name="Group 115">
            <a:extLst>
              <a:ext uri="{FF2B5EF4-FFF2-40B4-BE49-F238E27FC236}">
                <a16:creationId xmlns:a16="http://schemas.microsoft.com/office/drawing/2014/main" id="{636380AF-3517-4814-BBAE-01CE47EC1494}"/>
              </a:ext>
            </a:extLst>
          </p:cNvPr>
          <p:cNvGrpSpPr/>
          <p:nvPr/>
        </p:nvGrpSpPr>
        <p:grpSpPr>
          <a:xfrm>
            <a:off x="3790080" y="3483160"/>
            <a:ext cx="1036080" cy="343800"/>
            <a:chOff x="3790080" y="3483160"/>
            <a:chExt cx="1036080" cy="343800"/>
          </a:xfrm>
        </p:grpSpPr>
        <mc:AlternateContent xmlns:mc="http://schemas.openxmlformats.org/markup-compatibility/2006" xmlns:p14="http://schemas.microsoft.com/office/powerpoint/2010/main">
          <mc:Choice Requires="p14">
            <p:contentPart p14:bwMode="auto" r:id="rId136">
              <p14:nvContentPartPr>
                <p14:cNvPr id="109" name="Ink 108">
                  <a:extLst>
                    <a:ext uri="{FF2B5EF4-FFF2-40B4-BE49-F238E27FC236}">
                      <a16:creationId xmlns:a16="http://schemas.microsoft.com/office/drawing/2014/main" id="{B085A273-24B4-4F5C-912B-EEB23858B45B}"/>
                    </a:ext>
                  </a:extLst>
                </p14:cNvPr>
                <p14:cNvContentPartPr/>
                <p14:nvPr/>
              </p14:nvContentPartPr>
              <p14:xfrm>
                <a:off x="3790080" y="3559480"/>
                <a:ext cx="81360" cy="267480"/>
              </p14:xfrm>
            </p:contentPart>
          </mc:Choice>
          <mc:Fallback xmlns="">
            <p:pic>
              <p:nvPicPr>
                <p:cNvPr id="109" name="Ink 108">
                  <a:extLst>
                    <a:ext uri="{FF2B5EF4-FFF2-40B4-BE49-F238E27FC236}">
                      <a16:creationId xmlns:a16="http://schemas.microsoft.com/office/drawing/2014/main" id="{B085A273-24B4-4F5C-912B-EEB23858B45B}"/>
                    </a:ext>
                  </a:extLst>
                </p:cNvPr>
                <p:cNvPicPr/>
                <p:nvPr/>
              </p:nvPicPr>
              <p:blipFill>
                <a:blip r:embed="rId137"/>
                <a:stretch>
                  <a:fillRect/>
                </a:stretch>
              </p:blipFill>
              <p:spPr>
                <a:xfrm>
                  <a:off x="3781440" y="3550480"/>
                  <a:ext cx="990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0" name="Ink 109">
                  <a:extLst>
                    <a:ext uri="{FF2B5EF4-FFF2-40B4-BE49-F238E27FC236}">
                      <a16:creationId xmlns:a16="http://schemas.microsoft.com/office/drawing/2014/main" id="{F90A88AD-D7E9-431D-BD1F-9690D4766F95}"/>
                    </a:ext>
                  </a:extLst>
                </p14:cNvPr>
                <p14:cNvContentPartPr/>
                <p14:nvPr/>
              </p14:nvContentPartPr>
              <p14:xfrm>
                <a:off x="3950280" y="3652720"/>
                <a:ext cx="31320" cy="140760"/>
              </p14:xfrm>
            </p:contentPart>
          </mc:Choice>
          <mc:Fallback xmlns="">
            <p:pic>
              <p:nvPicPr>
                <p:cNvPr id="110" name="Ink 109">
                  <a:extLst>
                    <a:ext uri="{FF2B5EF4-FFF2-40B4-BE49-F238E27FC236}">
                      <a16:creationId xmlns:a16="http://schemas.microsoft.com/office/drawing/2014/main" id="{F90A88AD-D7E9-431D-BD1F-9690D4766F95}"/>
                    </a:ext>
                  </a:extLst>
                </p:cNvPr>
                <p:cNvPicPr/>
                <p:nvPr/>
              </p:nvPicPr>
              <p:blipFill>
                <a:blip r:embed="rId139"/>
                <a:stretch>
                  <a:fillRect/>
                </a:stretch>
              </p:blipFill>
              <p:spPr>
                <a:xfrm>
                  <a:off x="3941280" y="3644080"/>
                  <a:ext cx="48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1" name="Ink 110">
                  <a:extLst>
                    <a:ext uri="{FF2B5EF4-FFF2-40B4-BE49-F238E27FC236}">
                      <a16:creationId xmlns:a16="http://schemas.microsoft.com/office/drawing/2014/main" id="{7EC53AF2-3D15-421C-A53A-6620ADD62A7F}"/>
                    </a:ext>
                  </a:extLst>
                </p14:cNvPr>
                <p14:cNvContentPartPr/>
                <p14:nvPr/>
              </p14:nvContentPartPr>
              <p14:xfrm>
                <a:off x="4074480" y="3657760"/>
                <a:ext cx="96480" cy="106200"/>
              </p14:xfrm>
            </p:contentPart>
          </mc:Choice>
          <mc:Fallback xmlns="">
            <p:pic>
              <p:nvPicPr>
                <p:cNvPr id="111" name="Ink 110">
                  <a:extLst>
                    <a:ext uri="{FF2B5EF4-FFF2-40B4-BE49-F238E27FC236}">
                      <a16:creationId xmlns:a16="http://schemas.microsoft.com/office/drawing/2014/main" id="{7EC53AF2-3D15-421C-A53A-6620ADD62A7F}"/>
                    </a:ext>
                  </a:extLst>
                </p:cNvPr>
                <p:cNvPicPr/>
                <p:nvPr/>
              </p:nvPicPr>
              <p:blipFill>
                <a:blip r:embed="rId141"/>
                <a:stretch>
                  <a:fillRect/>
                </a:stretch>
              </p:blipFill>
              <p:spPr>
                <a:xfrm>
                  <a:off x="4065480" y="3649120"/>
                  <a:ext cx="114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2" name="Ink 111">
                  <a:extLst>
                    <a:ext uri="{FF2B5EF4-FFF2-40B4-BE49-F238E27FC236}">
                      <a16:creationId xmlns:a16="http://schemas.microsoft.com/office/drawing/2014/main" id="{1F17AA4D-3637-419D-AEBC-AF29A987096D}"/>
                    </a:ext>
                  </a:extLst>
                </p14:cNvPr>
                <p14:cNvContentPartPr/>
                <p14:nvPr/>
              </p14:nvContentPartPr>
              <p14:xfrm>
                <a:off x="4191120" y="3629320"/>
                <a:ext cx="76680" cy="117000"/>
              </p14:xfrm>
            </p:contentPart>
          </mc:Choice>
          <mc:Fallback xmlns="">
            <p:pic>
              <p:nvPicPr>
                <p:cNvPr id="112" name="Ink 111">
                  <a:extLst>
                    <a:ext uri="{FF2B5EF4-FFF2-40B4-BE49-F238E27FC236}">
                      <a16:creationId xmlns:a16="http://schemas.microsoft.com/office/drawing/2014/main" id="{1F17AA4D-3637-419D-AEBC-AF29A987096D}"/>
                    </a:ext>
                  </a:extLst>
                </p:cNvPr>
                <p:cNvPicPr/>
                <p:nvPr/>
              </p:nvPicPr>
              <p:blipFill>
                <a:blip r:embed="rId143"/>
                <a:stretch>
                  <a:fillRect/>
                </a:stretch>
              </p:blipFill>
              <p:spPr>
                <a:xfrm>
                  <a:off x="4182480" y="3620320"/>
                  <a:ext cx="94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3" name="Ink 112">
                  <a:extLst>
                    <a:ext uri="{FF2B5EF4-FFF2-40B4-BE49-F238E27FC236}">
                      <a16:creationId xmlns:a16="http://schemas.microsoft.com/office/drawing/2014/main" id="{942A8EF3-B485-4D9A-8501-5EC8E1733C6E}"/>
                    </a:ext>
                  </a:extLst>
                </p14:cNvPr>
                <p14:cNvContentPartPr/>
                <p14:nvPr/>
              </p14:nvContentPartPr>
              <p14:xfrm>
                <a:off x="4350960" y="3600520"/>
                <a:ext cx="210960" cy="153720"/>
              </p14:xfrm>
            </p:contentPart>
          </mc:Choice>
          <mc:Fallback xmlns="">
            <p:pic>
              <p:nvPicPr>
                <p:cNvPr id="113" name="Ink 112">
                  <a:extLst>
                    <a:ext uri="{FF2B5EF4-FFF2-40B4-BE49-F238E27FC236}">
                      <a16:creationId xmlns:a16="http://schemas.microsoft.com/office/drawing/2014/main" id="{942A8EF3-B485-4D9A-8501-5EC8E1733C6E}"/>
                    </a:ext>
                  </a:extLst>
                </p:cNvPr>
                <p:cNvPicPr/>
                <p:nvPr/>
              </p:nvPicPr>
              <p:blipFill>
                <a:blip r:embed="rId145"/>
                <a:stretch>
                  <a:fillRect/>
                </a:stretch>
              </p:blipFill>
              <p:spPr>
                <a:xfrm>
                  <a:off x="4341960" y="3591520"/>
                  <a:ext cx="2286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4" name="Ink 113">
                  <a:extLst>
                    <a:ext uri="{FF2B5EF4-FFF2-40B4-BE49-F238E27FC236}">
                      <a16:creationId xmlns:a16="http://schemas.microsoft.com/office/drawing/2014/main" id="{54B7B425-BAE1-409D-B1BC-1089545A9A12}"/>
                    </a:ext>
                  </a:extLst>
                </p14:cNvPr>
                <p14:cNvContentPartPr/>
                <p14:nvPr/>
              </p14:nvContentPartPr>
              <p14:xfrm>
                <a:off x="4595040" y="3740200"/>
                <a:ext cx="12600" cy="4680"/>
              </p14:xfrm>
            </p:contentPart>
          </mc:Choice>
          <mc:Fallback xmlns="">
            <p:pic>
              <p:nvPicPr>
                <p:cNvPr id="114" name="Ink 113">
                  <a:extLst>
                    <a:ext uri="{FF2B5EF4-FFF2-40B4-BE49-F238E27FC236}">
                      <a16:creationId xmlns:a16="http://schemas.microsoft.com/office/drawing/2014/main" id="{54B7B425-BAE1-409D-B1BC-1089545A9A12}"/>
                    </a:ext>
                  </a:extLst>
                </p:cNvPr>
                <p:cNvPicPr/>
                <p:nvPr/>
              </p:nvPicPr>
              <p:blipFill>
                <a:blip r:embed="rId147"/>
                <a:stretch>
                  <a:fillRect/>
                </a:stretch>
              </p:blipFill>
              <p:spPr>
                <a:xfrm>
                  <a:off x="4586040" y="3731200"/>
                  <a:ext cx="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5" name="Ink 114">
                  <a:extLst>
                    <a:ext uri="{FF2B5EF4-FFF2-40B4-BE49-F238E27FC236}">
                      <a16:creationId xmlns:a16="http://schemas.microsoft.com/office/drawing/2014/main" id="{DA4FD123-BEF6-4BBB-96F9-8FB50C4BAA42}"/>
                    </a:ext>
                  </a:extLst>
                </p14:cNvPr>
                <p14:cNvContentPartPr/>
                <p14:nvPr/>
              </p14:nvContentPartPr>
              <p14:xfrm>
                <a:off x="4739760" y="3483160"/>
                <a:ext cx="86400" cy="338760"/>
              </p14:xfrm>
            </p:contentPart>
          </mc:Choice>
          <mc:Fallback xmlns="">
            <p:pic>
              <p:nvPicPr>
                <p:cNvPr id="115" name="Ink 114">
                  <a:extLst>
                    <a:ext uri="{FF2B5EF4-FFF2-40B4-BE49-F238E27FC236}">
                      <a16:creationId xmlns:a16="http://schemas.microsoft.com/office/drawing/2014/main" id="{DA4FD123-BEF6-4BBB-96F9-8FB50C4BAA42}"/>
                    </a:ext>
                  </a:extLst>
                </p:cNvPr>
                <p:cNvPicPr/>
                <p:nvPr/>
              </p:nvPicPr>
              <p:blipFill>
                <a:blip r:embed="rId149"/>
                <a:stretch>
                  <a:fillRect/>
                </a:stretch>
              </p:blipFill>
              <p:spPr>
                <a:xfrm>
                  <a:off x="4731120" y="3474160"/>
                  <a:ext cx="104040" cy="356400"/>
                </a:xfrm>
                <a:prstGeom prst="rect">
                  <a:avLst/>
                </a:prstGeom>
              </p:spPr>
            </p:pic>
          </mc:Fallback>
        </mc:AlternateContent>
      </p:grpSp>
      <p:grpSp>
        <p:nvGrpSpPr>
          <p:cNvPr id="148" name="Group 147">
            <a:extLst>
              <a:ext uri="{FF2B5EF4-FFF2-40B4-BE49-F238E27FC236}">
                <a16:creationId xmlns:a16="http://schemas.microsoft.com/office/drawing/2014/main" id="{5DF695EA-ED97-4226-8F88-9C8D8FE37F5A}"/>
              </a:ext>
            </a:extLst>
          </p:cNvPr>
          <p:cNvGrpSpPr/>
          <p:nvPr/>
        </p:nvGrpSpPr>
        <p:grpSpPr>
          <a:xfrm>
            <a:off x="164520" y="4242760"/>
            <a:ext cx="328680" cy="250200"/>
            <a:chOff x="164520" y="4242760"/>
            <a:chExt cx="328680" cy="250200"/>
          </a:xfrm>
        </p:grpSpPr>
        <mc:AlternateContent xmlns:mc="http://schemas.openxmlformats.org/markup-compatibility/2006" xmlns:p14="http://schemas.microsoft.com/office/powerpoint/2010/main">
          <mc:Choice Requires="p14">
            <p:contentPart p14:bwMode="auto" r:id="rId150">
              <p14:nvContentPartPr>
                <p14:cNvPr id="119" name="Ink 118">
                  <a:extLst>
                    <a:ext uri="{FF2B5EF4-FFF2-40B4-BE49-F238E27FC236}">
                      <a16:creationId xmlns:a16="http://schemas.microsoft.com/office/drawing/2014/main" id="{4C4C9405-D6B4-4008-BE62-646534AFF851}"/>
                    </a:ext>
                  </a:extLst>
                </p14:cNvPr>
                <p14:cNvContentPartPr/>
                <p14:nvPr/>
              </p14:nvContentPartPr>
              <p14:xfrm>
                <a:off x="164520" y="4343920"/>
                <a:ext cx="33840" cy="97200"/>
              </p14:xfrm>
            </p:contentPart>
          </mc:Choice>
          <mc:Fallback xmlns="">
            <p:pic>
              <p:nvPicPr>
                <p:cNvPr id="119" name="Ink 118">
                  <a:extLst>
                    <a:ext uri="{FF2B5EF4-FFF2-40B4-BE49-F238E27FC236}">
                      <a16:creationId xmlns:a16="http://schemas.microsoft.com/office/drawing/2014/main" id="{4C4C9405-D6B4-4008-BE62-646534AFF851}"/>
                    </a:ext>
                  </a:extLst>
                </p:cNvPr>
                <p:cNvPicPr/>
                <p:nvPr/>
              </p:nvPicPr>
              <p:blipFill>
                <a:blip r:embed="rId151"/>
                <a:stretch>
                  <a:fillRect/>
                </a:stretch>
              </p:blipFill>
              <p:spPr>
                <a:xfrm>
                  <a:off x="155520" y="4334920"/>
                  <a:ext cx="51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0" name="Ink 119">
                  <a:extLst>
                    <a:ext uri="{FF2B5EF4-FFF2-40B4-BE49-F238E27FC236}">
                      <a16:creationId xmlns:a16="http://schemas.microsoft.com/office/drawing/2014/main" id="{BD5A97F2-8963-4ED0-ADF0-C8FE1A2A318A}"/>
                    </a:ext>
                  </a:extLst>
                </p14:cNvPr>
                <p14:cNvContentPartPr/>
                <p14:nvPr/>
              </p14:nvContentPartPr>
              <p14:xfrm>
                <a:off x="250920" y="4242760"/>
                <a:ext cx="7200" cy="30600"/>
              </p14:xfrm>
            </p:contentPart>
          </mc:Choice>
          <mc:Fallback xmlns="">
            <p:pic>
              <p:nvPicPr>
                <p:cNvPr id="120" name="Ink 119">
                  <a:extLst>
                    <a:ext uri="{FF2B5EF4-FFF2-40B4-BE49-F238E27FC236}">
                      <a16:creationId xmlns:a16="http://schemas.microsoft.com/office/drawing/2014/main" id="{BD5A97F2-8963-4ED0-ADF0-C8FE1A2A318A}"/>
                    </a:ext>
                  </a:extLst>
                </p:cNvPr>
                <p:cNvPicPr/>
                <p:nvPr/>
              </p:nvPicPr>
              <p:blipFill>
                <a:blip r:embed="rId153"/>
                <a:stretch>
                  <a:fillRect/>
                </a:stretch>
              </p:blipFill>
              <p:spPr>
                <a:xfrm>
                  <a:off x="242280" y="4233760"/>
                  <a:ext cx="24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1" name="Ink 120">
                  <a:extLst>
                    <a:ext uri="{FF2B5EF4-FFF2-40B4-BE49-F238E27FC236}">
                      <a16:creationId xmlns:a16="http://schemas.microsoft.com/office/drawing/2014/main" id="{21D5BB80-EE9C-40B5-8CD5-1EDF47B6F8E3}"/>
                    </a:ext>
                  </a:extLst>
                </p14:cNvPr>
                <p14:cNvContentPartPr/>
                <p14:nvPr/>
              </p14:nvContentPartPr>
              <p14:xfrm>
                <a:off x="307800" y="4242760"/>
                <a:ext cx="185400" cy="250200"/>
              </p14:xfrm>
            </p:contentPart>
          </mc:Choice>
          <mc:Fallback xmlns="">
            <p:pic>
              <p:nvPicPr>
                <p:cNvPr id="121" name="Ink 120">
                  <a:extLst>
                    <a:ext uri="{FF2B5EF4-FFF2-40B4-BE49-F238E27FC236}">
                      <a16:creationId xmlns:a16="http://schemas.microsoft.com/office/drawing/2014/main" id="{21D5BB80-EE9C-40B5-8CD5-1EDF47B6F8E3}"/>
                    </a:ext>
                  </a:extLst>
                </p:cNvPr>
                <p:cNvPicPr/>
                <p:nvPr/>
              </p:nvPicPr>
              <p:blipFill>
                <a:blip r:embed="rId155"/>
                <a:stretch>
                  <a:fillRect/>
                </a:stretch>
              </p:blipFill>
              <p:spPr>
                <a:xfrm>
                  <a:off x="298800" y="4234120"/>
                  <a:ext cx="203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 name="Ink 121">
                  <a:extLst>
                    <a:ext uri="{FF2B5EF4-FFF2-40B4-BE49-F238E27FC236}">
                      <a16:creationId xmlns:a16="http://schemas.microsoft.com/office/drawing/2014/main" id="{73A974C3-5F05-4D01-94E5-3D608EAC18FF}"/>
                    </a:ext>
                  </a:extLst>
                </p14:cNvPr>
                <p14:cNvContentPartPr/>
                <p14:nvPr/>
              </p14:nvContentPartPr>
              <p14:xfrm>
                <a:off x="326160" y="4365160"/>
                <a:ext cx="98280" cy="14040"/>
              </p14:xfrm>
            </p:contentPart>
          </mc:Choice>
          <mc:Fallback xmlns="">
            <p:pic>
              <p:nvPicPr>
                <p:cNvPr id="122" name="Ink 121">
                  <a:extLst>
                    <a:ext uri="{FF2B5EF4-FFF2-40B4-BE49-F238E27FC236}">
                      <a16:creationId xmlns:a16="http://schemas.microsoft.com/office/drawing/2014/main" id="{73A974C3-5F05-4D01-94E5-3D608EAC18FF}"/>
                    </a:ext>
                  </a:extLst>
                </p:cNvPr>
                <p:cNvPicPr/>
                <p:nvPr/>
              </p:nvPicPr>
              <p:blipFill>
                <a:blip r:embed="rId157"/>
                <a:stretch>
                  <a:fillRect/>
                </a:stretch>
              </p:blipFill>
              <p:spPr>
                <a:xfrm>
                  <a:off x="317160" y="4356160"/>
                  <a:ext cx="115920" cy="31680"/>
                </a:xfrm>
                <a:prstGeom prst="rect">
                  <a:avLst/>
                </a:prstGeom>
              </p:spPr>
            </p:pic>
          </mc:Fallback>
        </mc:AlternateContent>
      </p:grpSp>
      <p:grpSp>
        <p:nvGrpSpPr>
          <p:cNvPr id="147" name="Group 146">
            <a:extLst>
              <a:ext uri="{FF2B5EF4-FFF2-40B4-BE49-F238E27FC236}">
                <a16:creationId xmlns:a16="http://schemas.microsoft.com/office/drawing/2014/main" id="{8009735E-7C70-40E3-9E26-E78D41F8BDDA}"/>
              </a:ext>
            </a:extLst>
          </p:cNvPr>
          <p:cNvGrpSpPr/>
          <p:nvPr/>
        </p:nvGrpSpPr>
        <p:grpSpPr>
          <a:xfrm>
            <a:off x="738000" y="4337800"/>
            <a:ext cx="259200" cy="179640"/>
            <a:chOff x="738000" y="4337800"/>
            <a:chExt cx="259200" cy="179640"/>
          </a:xfrm>
        </p:grpSpPr>
        <mc:AlternateContent xmlns:mc="http://schemas.openxmlformats.org/markup-compatibility/2006" xmlns:p14="http://schemas.microsoft.com/office/powerpoint/2010/main">
          <mc:Choice Requires="p14">
            <p:contentPart p14:bwMode="auto" r:id="rId158">
              <p14:nvContentPartPr>
                <p14:cNvPr id="123" name="Ink 122">
                  <a:extLst>
                    <a:ext uri="{FF2B5EF4-FFF2-40B4-BE49-F238E27FC236}">
                      <a16:creationId xmlns:a16="http://schemas.microsoft.com/office/drawing/2014/main" id="{05116F00-8361-4B32-A251-E5192C835538}"/>
                    </a:ext>
                  </a:extLst>
                </p14:cNvPr>
                <p14:cNvContentPartPr/>
                <p14:nvPr/>
              </p14:nvContentPartPr>
              <p14:xfrm>
                <a:off x="738000" y="4337800"/>
                <a:ext cx="147960" cy="179640"/>
              </p14:xfrm>
            </p:contentPart>
          </mc:Choice>
          <mc:Fallback xmlns="">
            <p:pic>
              <p:nvPicPr>
                <p:cNvPr id="123" name="Ink 122">
                  <a:extLst>
                    <a:ext uri="{FF2B5EF4-FFF2-40B4-BE49-F238E27FC236}">
                      <a16:creationId xmlns:a16="http://schemas.microsoft.com/office/drawing/2014/main" id="{05116F00-8361-4B32-A251-E5192C835538}"/>
                    </a:ext>
                  </a:extLst>
                </p:cNvPr>
                <p:cNvPicPr/>
                <p:nvPr/>
              </p:nvPicPr>
              <p:blipFill>
                <a:blip r:embed="rId159"/>
                <a:stretch>
                  <a:fillRect/>
                </a:stretch>
              </p:blipFill>
              <p:spPr>
                <a:xfrm>
                  <a:off x="729000" y="4328800"/>
                  <a:ext cx="1656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Ink 123">
                  <a:extLst>
                    <a:ext uri="{FF2B5EF4-FFF2-40B4-BE49-F238E27FC236}">
                      <a16:creationId xmlns:a16="http://schemas.microsoft.com/office/drawing/2014/main" id="{A2ED8C3D-A8AF-435C-BE50-45C622552035}"/>
                    </a:ext>
                  </a:extLst>
                </p14:cNvPr>
                <p14:cNvContentPartPr/>
                <p14:nvPr/>
              </p14:nvContentPartPr>
              <p14:xfrm>
                <a:off x="970920" y="4398280"/>
                <a:ext cx="26280" cy="108000"/>
              </p14:xfrm>
            </p:contentPart>
          </mc:Choice>
          <mc:Fallback xmlns="">
            <p:pic>
              <p:nvPicPr>
                <p:cNvPr id="124" name="Ink 123">
                  <a:extLst>
                    <a:ext uri="{FF2B5EF4-FFF2-40B4-BE49-F238E27FC236}">
                      <a16:creationId xmlns:a16="http://schemas.microsoft.com/office/drawing/2014/main" id="{A2ED8C3D-A8AF-435C-BE50-45C622552035}"/>
                    </a:ext>
                  </a:extLst>
                </p:cNvPr>
                <p:cNvPicPr/>
                <p:nvPr/>
              </p:nvPicPr>
              <p:blipFill>
                <a:blip r:embed="rId161"/>
                <a:stretch>
                  <a:fillRect/>
                </a:stretch>
              </p:blipFill>
              <p:spPr>
                <a:xfrm>
                  <a:off x="962280" y="4389280"/>
                  <a:ext cx="43920" cy="125640"/>
                </a:xfrm>
                <a:prstGeom prst="rect">
                  <a:avLst/>
                </a:prstGeom>
              </p:spPr>
            </p:pic>
          </mc:Fallback>
        </mc:AlternateContent>
      </p:grpSp>
      <p:grpSp>
        <p:nvGrpSpPr>
          <p:cNvPr id="146" name="Group 145">
            <a:extLst>
              <a:ext uri="{FF2B5EF4-FFF2-40B4-BE49-F238E27FC236}">
                <a16:creationId xmlns:a16="http://schemas.microsoft.com/office/drawing/2014/main" id="{11D7C7A7-9084-4A90-A567-3617DF888384}"/>
              </a:ext>
            </a:extLst>
          </p:cNvPr>
          <p:cNvGrpSpPr/>
          <p:nvPr/>
        </p:nvGrpSpPr>
        <p:grpSpPr>
          <a:xfrm>
            <a:off x="1211400" y="4351840"/>
            <a:ext cx="130320" cy="63360"/>
            <a:chOff x="1211400" y="4351840"/>
            <a:chExt cx="130320" cy="63360"/>
          </a:xfrm>
        </p:grpSpPr>
        <mc:AlternateContent xmlns:mc="http://schemas.openxmlformats.org/markup-compatibility/2006" xmlns:p14="http://schemas.microsoft.com/office/powerpoint/2010/main">
          <mc:Choice Requires="p14">
            <p:contentPart p14:bwMode="auto" r:id="rId162">
              <p14:nvContentPartPr>
                <p14:cNvPr id="125" name="Ink 124">
                  <a:extLst>
                    <a:ext uri="{FF2B5EF4-FFF2-40B4-BE49-F238E27FC236}">
                      <a16:creationId xmlns:a16="http://schemas.microsoft.com/office/drawing/2014/main" id="{6A3B40DB-0FAB-4E63-B3E2-CDF0C0E2C97C}"/>
                    </a:ext>
                  </a:extLst>
                </p14:cNvPr>
                <p14:cNvContentPartPr/>
                <p14:nvPr/>
              </p14:nvContentPartPr>
              <p14:xfrm>
                <a:off x="1211400" y="4351840"/>
                <a:ext cx="122760" cy="27720"/>
              </p14:xfrm>
            </p:contentPart>
          </mc:Choice>
          <mc:Fallback xmlns="">
            <p:pic>
              <p:nvPicPr>
                <p:cNvPr id="125" name="Ink 124">
                  <a:extLst>
                    <a:ext uri="{FF2B5EF4-FFF2-40B4-BE49-F238E27FC236}">
                      <a16:creationId xmlns:a16="http://schemas.microsoft.com/office/drawing/2014/main" id="{6A3B40DB-0FAB-4E63-B3E2-CDF0C0E2C97C}"/>
                    </a:ext>
                  </a:extLst>
                </p:cNvPr>
                <p:cNvPicPr/>
                <p:nvPr/>
              </p:nvPicPr>
              <p:blipFill>
                <a:blip r:embed="rId163"/>
                <a:stretch>
                  <a:fillRect/>
                </a:stretch>
              </p:blipFill>
              <p:spPr>
                <a:xfrm>
                  <a:off x="1202400" y="4343200"/>
                  <a:ext cx="1404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Ink 125">
                  <a:extLst>
                    <a:ext uri="{FF2B5EF4-FFF2-40B4-BE49-F238E27FC236}">
                      <a16:creationId xmlns:a16="http://schemas.microsoft.com/office/drawing/2014/main" id="{7F3F36CF-346A-4809-B544-A24902571928}"/>
                    </a:ext>
                  </a:extLst>
                </p14:cNvPr>
                <p14:cNvContentPartPr/>
                <p14:nvPr/>
              </p14:nvContentPartPr>
              <p14:xfrm>
                <a:off x="1253520" y="4388920"/>
                <a:ext cx="88200" cy="26280"/>
              </p14:xfrm>
            </p:contentPart>
          </mc:Choice>
          <mc:Fallback xmlns="">
            <p:pic>
              <p:nvPicPr>
                <p:cNvPr id="126" name="Ink 125">
                  <a:extLst>
                    <a:ext uri="{FF2B5EF4-FFF2-40B4-BE49-F238E27FC236}">
                      <a16:creationId xmlns:a16="http://schemas.microsoft.com/office/drawing/2014/main" id="{7F3F36CF-346A-4809-B544-A24902571928}"/>
                    </a:ext>
                  </a:extLst>
                </p:cNvPr>
                <p:cNvPicPr/>
                <p:nvPr/>
              </p:nvPicPr>
              <p:blipFill>
                <a:blip r:embed="rId165"/>
                <a:stretch>
                  <a:fillRect/>
                </a:stretch>
              </p:blipFill>
              <p:spPr>
                <a:xfrm>
                  <a:off x="1244880" y="4379920"/>
                  <a:ext cx="105840" cy="43920"/>
                </a:xfrm>
                <a:prstGeom prst="rect">
                  <a:avLst/>
                </a:prstGeom>
              </p:spPr>
            </p:pic>
          </mc:Fallback>
        </mc:AlternateContent>
      </p:grpSp>
      <p:grpSp>
        <p:nvGrpSpPr>
          <p:cNvPr id="145" name="Group 144">
            <a:extLst>
              <a:ext uri="{FF2B5EF4-FFF2-40B4-BE49-F238E27FC236}">
                <a16:creationId xmlns:a16="http://schemas.microsoft.com/office/drawing/2014/main" id="{E602D60E-029A-45AF-B4D8-E82D52BF4191}"/>
              </a:ext>
            </a:extLst>
          </p:cNvPr>
          <p:cNvGrpSpPr/>
          <p:nvPr/>
        </p:nvGrpSpPr>
        <p:grpSpPr>
          <a:xfrm>
            <a:off x="1591920" y="4228720"/>
            <a:ext cx="480600" cy="243360"/>
            <a:chOff x="1591920" y="4228720"/>
            <a:chExt cx="480600" cy="243360"/>
          </a:xfrm>
        </p:grpSpPr>
        <mc:AlternateContent xmlns:mc="http://schemas.openxmlformats.org/markup-compatibility/2006" xmlns:p14="http://schemas.microsoft.com/office/powerpoint/2010/main">
          <mc:Choice Requires="p14">
            <p:contentPart p14:bwMode="auto" r:id="rId166">
              <p14:nvContentPartPr>
                <p14:cNvPr id="127" name="Ink 126">
                  <a:extLst>
                    <a:ext uri="{FF2B5EF4-FFF2-40B4-BE49-F238E27FC236}">
                      <a16:creationId xmlns:a16="http://schemas.microsoft.com/office/drawing/2014/main" id="{35B75244-EEB2-4701-88C5-C9AAD12BD947}"/>
                    </a:ext>
                  </a:extLst>
                </p14:cNvPr>
                <p14:cNvContentPartPr/>
                <p14:nvPr/>
              </p14:nvContentPartPr>
              <p14:xfrm>
                <a:off x="1591920" y="4271920"/>
                <a:ext cx="28080" cy="174240"/>
              </p14:xfrm>
            </p:contentPart>
          </mc:Choice>
          <mc:Fallback xmlns="">
            <p:pic>
              <p:nvPicPr>
                <p:cNvPr id="127" name="Ink 126">
                  <a:extLst>
                    <a:ext uri="{FF2B5EF4-FFF2-40B4-BE49-F238E27FC236}">
                      <a16:creationId xmlns:a16="http://schemas.microsoft.com/office/drawing/2014/main" id="{35B75244-EEB2-4701-88C5-C9AAD12BD947}"/>
                    </a:ext>
                  </a:extLst>
                </p:cNvPr>
                <p:cNvPicPr/>
                <p:nvPr/>
              </p:nvPicPr>
              <p:blipFill>
                <a:blip r:embed="rId167"/>
                <a:stretch>
                  <a:fillRect/>
                </a:stretch>
              </p:blipFill>
              <p:spPr>
                <a:xfrm>
                  <a:off x="1582920" y="4262920"/>
                  <a:ext cx="45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Ink 127">
                  <a:extLst>
                    <a:ext uri="{FF2B5EF4-FFF2-40B4-BE49-F238E27FC236}">
                      <a16:creationId xmlns:a16="http://schemas.microsoft.com/office/drawing/2014/main" id="{EFF7A809-3D95-4272-8052-AEBB968B701C}"/>
                    </a:ext>
                  </a:extLst>
                </p14:cNvPr>
                <p14:cNvContentPartPr/>
                <p14:nvPr/>
              </p14:nvContentPartPr>
              <p14:xfrm>
                <a:off x="1762560" y="4292080"/>
                <a:ext cx="138960" cy="176760"/>
              </p14:xfrm>
            </p:contentPart>
          </mc:Choice>
          <mc:Fallback xmlns="">
            <p:pic>
              <p:nvPicPr>
                <p:cNvPr id="128" name="Ink 127">
                  <a:extLst>
                    <a:ext uri="{FF2B5EF4-FFF2-40B4-BE49-F238E27FC236}">
                      <a16:creationId xmlns:a16="http://schemas.microsoft.com/office/drawing/2014/main" id="{EFF7A809-3D95-4272-8052-AEBB968B701C}"/>
                    </a:ext>
                  </a:extLst>
                </p:cNvPr>
                <p:cNvPicPr/>
                <p:nvPr/>
              </p:nvPicPr>
              <p:blipFill>
                <a:blip r:embed="rId169"/>
                <a:stretch>
                  <a:fillRect/>
                </a:stretch>
              </p:blipFill>
              <p:spPr>
                <a:xfrm>
                  <a:off x="1753560" y="4283440"/>
                  <a:ext cx="156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Ink 128">
                  <a:extLst>
                    <a:ext uri="{FF2B5EF4-FFF2-40B4-BE49-F238E27FC236}">
                      <a16:creationId xmlns:a16="http://schemas.microsoft.com/office/drawing/2014/main" id="{BCD2E8B7-1892-4C48-8C57-9E6F0427EBA7}"/>
                    </a:ext>
                  </a:extLst>
                </p14:cNvPr>
                <p14:cNvContentPartPr/>
                <p14:nvPr/>
              </p14:nvContentPartPr>
              <p14:xfrm>
                <a:off x="1944360" y="4228720"/>
                <a:ext cx="128160" cy="243360"/>
              </p14:xfrm>
            </p:contentPart>
          </mc:Choice>
          <mc:Fallback xmlns="">
            <p:pic>
              <p:nvPicPr>
                <p:cNvPr id="129" name="Ink 128">
                  <a:extLst>
                    <a:ext uri="{FF2B5EF4-FFF2-40B4-BE49-F238E27FC236}">
                      <a16:creationId xmlns:a16="http://schemas.microsoft.com/office/drawing/2014/main" id="{BCD2E8B7-1892-4C48-8C57-9E6F0427EBA7}"/>
                    </a:ext>
                  </a:extLst>
                </p:cNvPr>
                <p:cNvPicPr/>
                <p:nvPr/>
              </p:nvPicPr>
              <p:blipFill>
                <a:blip r:embed="rId171"/>
                <a:stretch>
                  <a:fillRect/>
                </a:stretch>
              </p:blipFill>
              <p:spPr>
                <a:xfrm>
                  <a:off x="1935360" y="4219720"/>
                  <a:ext cx="145800" cy="26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30" name="Ink 129">
                <a:extLst>
                  <a:ext uri="{FF2B5EF4-FFF2-40B4-BE49-F238E27FC236}">
                    <a16:creationId xmlns:a16="http://schemas.microsoft.com/office/drawing/2014/main" id="{8AB490D4-E622-47C8-8921-BA9D79616B62}"/>
                  </a:ext>
                </a:extLst>
              </p14:cNvPr>
              <p14:cNvContentPartPr/>
              <p14:nvPr/>
            </p14:nvContentPartPr>
            <p14:xfrm>
              <a:off x="2244960" y="4405480"/>
              <a:ext cx="37440" cy="132840"/>
            </p14:xfrm>
          </p:contentPart>
        </mc:Choice>
        <mc:Fallback xmlns="">
          <p:pic>
            <p:nvPicPr>
              <p:cNvPr id="130" name="Ink 129">
                <a:extLst>
                  <a:ext uri="{FF2B5EF4-FFF2-40B4-BE49-F238E27FC236}">
                    <a16:creationId xmlns:a16="http://schemas.microsoft.com/office/drawing/2014/main" id="{8AB490D4-E622-47C8-8921-BA9D79616B62}"/>
                  </a:ext>
                </a:extLst>
              </p:cNvPr>
              <p:cNvPicPr/>
              <p:nvPr/>
            </p:nvPicPr>
            <p:blipFill>
              <a:blip r:embed="rId173"/>
              <a:stretch>
                <a:fillRect/>
              </a:stretch>
            </p:blipFill>
            <p:spPr>
              <a:xfrm>
                <a:off x="2236320" y="4396480"/>
                <a:ext cx="55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292953DC-4E4F-4C5C-85C8-D31A63A10099}"/>
                  </a:ext>
                </a:extLst>
              </p14:cNvPr>
              <p14:cNvContentPartPr/>
              <p14:nvPr/>
            </p14:nvContentPartPr>
            <p14:xfrm>
              <a:off x="3476520" y="4274440"/>
              <a:ext cx="101160" cy="232920"/>
            </p14:xfrm>
          </p:contentPart>
        </mc:Choice>
        <mc:Fallback xmlns="">
          <p:pic>
            <p:nvPicPr>
              <p:cNvPr id="135" name="Ink 134">
                <a:extLst>
                  <a:ext uri="{FF2B5EF4-FFF2-40B4-BE49-F238E27FC236}">
                    <a16:creationId xmlns:a16="http://schemas.microsoft.com/office/drawing/2014/main" id="{292953DC-4E4F-4C5C-85C8-D31A63A10099}"/>
                  </a:ext>
                </a:extLst>
              </p:cNvPr>
              <p:cNvPicPr/>
              <p:nvPr/>
            </p:nvPicPr>
            <p:blipFill>
              <a:blip r:embed="rId175"/>
              <a:stretch>
                <a:fillRect/>
              </a:stretch>
            </p:blipFill>
            <p:spPr>
              <a:xfrm>
                <a:off x="3467520" y="4265440"/>
                <a:ext cx="118800" cy="250560"/>
              </a:xfrm>
              <a:prstGeom prst="rect">
                <a:avLst/>
              </a:prstGeom>
            </p:spPr>
          </p:pic>
        </mc:Fallback>
      </mc:AlternateContent>
      <p:grpSp>
        <p:nvGrpSpPr>
          <p:cNvPr id="144" name="Group 143">
            <a:extLst>
              <a:ext uri="{FF2B5EF4-FFF2-40B4-BE49-F238E27FC236}">
                <a16:creationId xmlns:a16="http://schemas.microsoft.com/office/drawing/2014/main" id="{25ACA3DC-D61D-4A4D-920E-58E22479BC9B}"/>
              </a:ext>
            </a:extLst>
          </p:cNvPr>
          <p:cNvGrpSpPr/>
          <p:nvPr/>
        </p:nvGrpSpPr>
        <p:grpSpPr>
          <a:xfrm>
            <a:off x="2518920" y="4270480"/>
            <a:ext cx="774360" cy="270720"/>
            <a:chOff x="2518920" y="4270480"/>
            <a:chExt cx="774360" cy="270720"/>
          </a:xfrm>
        </p:grpSpPr>
        <mc:AlternateContent xmlns:mc="http://schemas.openxmlformats.org/markup-compatibility/2006" xmlns:p14="http://schemas.microsoft.com/office/powerpoint/2010/main">
          <mc:Choice Requires="p14">
            <p:contentPart p14:bwMode="auto" r:id="rId176">
              <p14:nvContentPartPr>
                <p14:cNvPr id="131" name="Ink 130">
                  <a:extLst>
                    <a:ext uri="{FF2B5EF4-FFF2-40B4-BE49-F238E27FC236}">
                      <a16:creationId xmlns:a16="http://schemas.microsoft.com/office/drawing/2014/main" id="{9127AC6B-E354-4346-80F6-4D2A080BC011}"/>
                    </a:ext>
                  </a:extLst>
                </p14:cNvPr>
                <p14:cNvContentPartPr/>
                <p14:nvPr/>
              </p14:nvContentPartPr>
              <p14:xfrm>
                <a:off x="2518920" y="4309360"/>
                <a:ext cx="141480" cy="174960"/>
              </p14:xfrm>
            </p:contentPart>
          </mc:Choice>
          <mc:Fallback xmlns="">
            <p:pic>
              <p:nvPicPr>
                <p:cNvPr id="131" name="Ink 130">
                  <a:extLst>
                    <a:ext uri="{FF2B5EF4-FFF2-40B4-BE49-F238E27FC236}">
                      <a16:creationId xmlns:a16="http://schemas.microsoft.com/office/drawing/2014/main" id="{9127AC6B-E354-4346-80F6-4D2A080BC011}"/>
                    </a:ext>
                  </a:extLst>
                </p:cNvPr>
                <p:cNvPicPr/>
                <p:nvPr/>
              </p:nvPicPr>
              <p:blipFill>
                <a:blip r:embed="rId177"/>
                <a:stretch>
                  <a:fillRect/>
                </a:stretch>
              </p:blipFill>
              <p:spPr>
                <a:xfrm>
                  <a:off x="2510280" y="4300360"/>
                  <a:ext cx="1591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Ink 131">
                  <a:extLst>
                    <a:ext uri="{FF2B5EF4-FFF2-40B4-BE49-F238E27FC236}">
                      <a16:creationId xmlns:a16="http://schemas.microsoft.com/office/drawing/2014/main" id="{D0464E27-1295-4036-A767-4FB4826D8641}"/>
                    </a:ext>
                  </a:extLst>
                </p14:cNvPr>
                <p14:cNvContentPartPr/>
                <p14:nvPr/>
              </p14:nvContentPartPr>
              <p14:xfrm>
                <a:off x="2759760" y="4427440"/>
                <a:ext cx="115920" cy="113760"/>
              </p14:xfrm>
            </p:contentPart>
          </mc:Choice>
          <mc:Fallback xmlns="">
            <p:pic>
              <p:nvPicPr>
                <p:cNvPr id="132" name="Ink 131">
                  <a:extLst>
                    <a:ext uri="{FF2B5EF4-FFF2-40B4-BE49-F238E27FC236}">
                      <a16:creationId xmlns:a16="http://schemas.microsoft.com/office/drawing/2014/main" id="{D0464E27-1295-4036-A767-4FB4826D8641}"/>
                    </a:ext>
                  </a:extLst>
                </p:cNvPr>
                <p:cNvPicPr/>
                <p:nvPr/>
              </p:nvPicPr>
              <p:blipFill>
                <a:blip r:embed="rId179"/>
                <a:stretch>
                  <a:fillRect/>
                </a:stretch>
              </p:blipFill>
              <p:spPr>
                <a:xfrm>
                  <a:off x="2751120" y="4418440"/>
                  <a:ext cx="13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3" name="Ink 132">
                  <a:extLst>
                    <a:ext uri="{FF2B5EF4-FFF2-40B4-BE49-F238E27FC236}">
                      <a16:creationId xmlns:a16="http://schemas.microsoft.com/office/drawing/2014/main" id="{7BAB916D-42D4-4066-A9AD-B680250EE45C}"/>
                    </a:ext>
                  </a:extLst>
                </p14:cNvPr>
                <p14:cNvContentPartPr/>
                <p14:nvPr/>
              </p14:nvContentPartPr>
              <p14:xfrm>
                <a:off x="2995920" y="4390720"/>
                <a:ext cx="94320" cy="25920"/>
              </p14:xfrm>
            </p:contentPart>
          </mc:Choice>
          <mc:Fallback xmlns="">
            <p:pic>
              <p:nvPicPr>
                <p:cNvPr id="133" name="Ink 132">
                  <a:extLst>
                    <a:ext uri="{FF2B5EF4-FFF2-40B4-BE49-F238E27FC236}">
                      <a16:creationId xmlns:a16="http://schemas.microsoft.com/office/drawing/2014/main" id="{7BAB916D-42D4-4066-A9AD-B680250EE45C}"/>
                    </a:ext>
                  </a:extLst>
                </p:cNvPr>
                <p:cNvPicPr/>
                <p:nvPr/>
              </p:nvPicPr>
              <p:blipFill>
                <a:blip r:embed="rId181"/>
                <a:stretch>
                  <a:fillRect/>
                </a:stretch>
              </p:blipFill>
              <p:spPr>
                <a:xfrm>
                  <a:off x="2987280" y="4382080"/>
                  <a:ext cx="111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4" name="Ink 133">
                  <a:extLst>
                    <a:ext uri="{FF2B5EF4-FFF2-40B4-BE49-F238E27FC236}">
                      <a16:creationId xmlns:a16="http://schemas.microsoft.com/office/drawing/2014/main" id="{6746B762-270A-447A-A49B-083FF2311429}"/>
                    </a:ext>
                  </a:extLst>
                </p14:cNvPr>
                <p14:cNvContentPartPr/>
                <p14:nvPr/>
              </p14:nvContentPartPr>
              <p14:xfrm>
                <a:off x="2980440" y="4299280"/>
                <a:ext cx="312840" cy="171720"/>
              </p14:xfrm>
            </p:contentPart>
          </mc:Choice>
          <mc:Fallback xmlns="">
            <p:pic>
              <p:nvPicPr>
                <p:cNvPr id="134" name="Ink 133">
                  <a:extLst>
                    <a:ext uri="{FF2B5EF4-FFF2-40B4-BE49-F238E27FC236}">
                      <a16:creationId xmlns:a16="http://schemas.microsoft.com/office/drawing/2014/main" id="{6746B762-270A-447A-A49B-083FF2311429}"/>
                    </a:ext>
                  </a:extLst>
                </p:cNvPr>
                <p:cNvPicPr/>
                <p:nvPr/>
              </p:nvPicPr>
              <p:blipFill>
                <a:blip r:embed="rId183"/>
                <a:stretch>
                  <a:fillRect/>
                </a:stretch>
              </p:blipFill>
              <p:spPr>
                <a:xfrm>
                  <a:off x="2971800" y="4290640"/>
                  <a:ext cx="330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6" name="Ink 135">
                  <a:extLst>
                    <a:ext uri="{FF2B5EF4-FFF2-40B4-BE49-F238E27FC236}">
                      <a16:creationId xmlns:a16="http://schemas.microsoft.com/office/drawing/2014/main" id="{CC4265DD-9B04-46C4-BC5B-0CF743293C79}"/>
                    </a:ext>
                  </a:extLst>
                </p14:cNvPr>
                <p14:cNvContentPartPr/>
                <p14:nvPr/>
              </p14:nvContentPartPr>
              <p14:xfrm>
                <a:off x="3127320" y="4270480"/>
                <a:ext cx="43560" cy="212040"/>
              </p14:xfrm>
            </p:contentPart>
          </mc:Choice>
          <mc:Fallback xmlns="">
            <p:pic>
              <p:nvPicPr>
                <p:cNvPr id="136" name="Ink 135">
                  <a:extLst>
                    <a:ext uri="{FF2B5EF4-FFF2-40B4-BE49-F238E27FC236}">
                      <a16:creationId xmlns:a16="http://schemas.microsoft.com/office/drawing/2014/main" id="{CC4265DD-9B04-46C4-BC5B-0CF743293C79}"/>
                    </a:ext>
                  </a:extLst>
                </p:cNvPr>
                <p:cNvPicPr/>
                <p:nvPr/>
              </p:nvPicPr>
              <p:blipFill>
                <a:blip r:embed="rId185"/>
                <a:stretch>
                  <a:fillRect/>
                </a:stretch>
              </p:blipFill>
              <p:spPr>
                <a:xfrm>
                  <a:off x="3118680" y="4261840"/>
                  <a:ext cx="61200" cy="229680"/>
                </a:xfrm>
                <a:prstGeom prst="rect">
                  <a:avLst/>
                </a:prstGeom>
              </p:spPr>
            </p:pic>
          </mc:Fallback>
        </mc:AlternateContent>
      </p:grpSp>
      <p:grpSp>
        <p:nvGrpSpPr>
          <p:cNvPr id="143" name="Group 142">
            <a:extLst>
              <a:ext uri="{FF2B5EF4-FFF2-40B4-BE49-F238E27FC236}">
                <a16:creationId xmlns:a16="http://schemas.microsoft.com/office/drawing/2014/main" id="{30B3A832-13D3-4D03-9F80-1EE038EE3CEC}"/>
              </a:ext>
            </a:extLst>
          </p:cNvPr>
          <p:cNvGrpSpPr/>
          <p:nvPr/>
        </p:nvGrpSpPr>
        <p:grpSpPr>
          <a:xfrm>
            <a:off x="4028040" y="4188400"/>
            <a:ext cx="909720" cy="392760"/>
            <a:chOff x="4028040" y="4188400"/>
            <a:chExt cx="909720" cy="392760"/>
          </a:xfrm>
        </p:grpSpPr>
        <mc:AlternateContent xmlns:mc="http://schemas.openxmlformats.org/markup-compatibility/2006" xmlns:p14="http://schemas.microsoft.com/office/powerpoint/2010/main">
          <mc:Choice Requires="p14">
            <p:contentPart p14:bwMode="auto" r:id="rId186">
              <p14:nvContentPartPr>
                <p14:cNvPr id="137" name="Ink 136">
                  <a:extLst>
                    <a:ext uri="{FF2B5EF4-FFF2-40B4-BE49-F238E27FC236}">
                      <a16:creationId xmlns:a16="http://schemas.microsoft.com/office/drawing/2014/main" id="{DC5DABD7-74F3-4C87-8077-AF9D003AFD66}"/>
                    </a:ext>
                  </a:extLst>
                </p14:cNvPr>
                <p14:cNvContentPartPr/>
                <p14:nvPr/>
              </p14:nvContentPartPr>
              <p14:xfrm>
                <a:off x="4028040" y="4257880"/>
                <a:ext cx="97560" cy="234360"/>
              </p14:xfrm>
            </p:contentPart>
          </mc:Choice>
          <mc:Fallback xmlns="">
            <p:pic>
              <p:nvPicPr>
                <p:cNvPr id="137" name="Ink 136">
                  <a:extLst>
                    <a:ext uri="{FF2B5EF4-FFF2-40B4-BE49-F238E27FC236}">
                      <a16:creationId xmlns:a16="http://schemas.microsoft.com/office/drawing/2014/main" id="{DC5DABD7-74F3-4C87-8077-AF9D003AFD66}"/>
                    </a:ext>
                  </a:extLst>
                </p:cNvPr>
                <p:cNvPicPr/>
                <p:nvPr/>
              </p:nvPicPr>
              <p:blipFill>
                <a:blip r:embed="rId187"/>
                <a:stretch>
                  <a:fillRect/>
                </a:stretch>
              </p:blipFill>
              <p:spPr>
                <a:xfrm>
                  <a:off x="4019400" y="4248880"/>
                  <a:ext cx="115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Ink 137">
                  <a:extLst>
                    <a:ext uri="{FF2B5EF4-FFF2-40B4-BE49-F238E27FC236}">
                      <a16:creationId xmlns:a16="http://schemas.microsoft.com/office/drawing/2014/main" id="{BFB803BB-5A96-49EB-A67F-4CEEA8E714C6}"/>
                    </a:ext>
                  </a:extLst>
                </p14:cNvPr>
                <p14:cNvContentPartPr/>
                <p14:nvPr/>
              </p14:nvContentPartPr>
              <p14:xfrm>
                <a:off x="4200480" y="4355800"/>
                <a:ext cx="34200" cy="118440"/>
              </p14:xfrm>
            </p:contentPart>
          </mc:Choice>
          <mc:Fallback xmlns="">
            <p:pic>
              <p:nvPicPr>
                <p:cNvPr id="138" name="Ink 137">
                  <a:extLst>
                    <a:ext uri="{FF2B5EF4-FFF2-40B4-BE49-F238E27FC236}">
                      <a16:creationId xmlns:a16="http://schemas.microsoft.com/office/drawing/2014/main" id="{BFB803BB-5A96-49EB-A67F-4CEEA8E714C6}"/>
                    </a:ext>
                  </a:extLst>
                </p:cNvPr>
                <p:cNvPicPr/>
                <p:nvPr/>
              </p:nvPicPr>
              <p:blipFill>
                <a:blip r:embed="rId189"/>
                <a:stretch>
                  <a:fillRect/>
                </a:stretch>
              </p:blipFill>
              <p:spPr>
                <a:xfrm>
                  <a:off x="4191840" y="4346800"/>
                  <a:ext cx="51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9" name="Ink 138">
                  <a:extLst>
                    <a:ext uri="{FF2B5EF4-FFF2-40B4-BE49-F238E27FC236}">
                      <a16:creationId xmlns:a16="http://schemas.microsoft.com/office/drawing/2014/main" id="{A40452C4-D407-487D-9605-53C547597C63}"/>
                    </a:ext>
                  </a:extLst>
                </p14:cNvPr>
                <p14:cNvContentPartPr/>
                <p14:nvPr/>
              </p14:nvContentPartPr>
              <p14:xfrm>
                <a:off x="4290480" y="4345720"/>
                <a:ext cx="69840" cy="102960"/>
              </p14:xfrm>
            </p:contentPart>
          </mc:Choice>
          <mc:Fallback xmlns="">
            <p:pic>
              <p:nvPicPr>
                <p:cNvPr id="139" name="Ink 138">
                  <a:extLst>
                    <a:ext uri="{FF2B5EF4-FFF2-40B4-BE49-F238E27FC236}">
                      <a16:creationId xmlns:a16="http://schemas.microsoft.com/office/drawing/2014/main" id="{A40452C4-D407-487D-9605-53C547597C63}"/>
                    </a:ext>
                  </a:extLst>
                </p:cNvPr>
                <p:cNvPicPr/>
                <p:nvPr/>
              </p:nvPicPr>
              <p:blipFill>
                <a:blip r:embed="rId191"/>
                <a:stretch>
                  <a:fillRect/>
                </a:stretch>
              </p:blipFill>
              <p:spPr>
                <a:xfrm>
                  <a:off x="4281840" y="4336720"/>
                  <a:ext cx="87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0" name="Ink 139">
                  <a:extLst>
                    <a:ext uri="{FF2B5EF4-FFF2-40B4-BE49-F238E27FC236}">
                      <a16:creationId xmlns:a16="http://schemas.microsoft.com/office/drawing/2014/main" id="{3BF1D845-B7F8-40C5-A841-97B70C7126FC}"/>
                    </a:ext>
                  </a:extLst>
                </p14:cNvPr>
                <p14:cNvContentPartPr/>
                <p14:nvPr/>
              </p14:nvContentPartPr>
              <p14:xfrm>
                <a:off x="4399920" y="4320880"/>
                <a:ext cx="83880" cy="101160"/>
              </p14:xfrm>
            </p:contentPart>
          </mc:Choice>
          <mc:Fallback xmlns="">
            <p:pic>
              <p:nvPicPr>
                <p:cNvPr id="140" name="Ink 139">
                  <a:extLst>
                    <a:ext uri="{FF2B5EF4-FFF2-40B4-BE49-F238E27FC236}">
                      <a16:creationId xmlns:a16="http://schemas.microsoft.com/office/drawing/2014/main" id="{3BF1D845-B7F8-40C5-A841-97B70C7126FC}"/>
                    </a:ext>
                  </a:extLst>
                </p:cNvPr>
                <p:cNvPicPr/>
                <p:nvPr/>
              </p:nvPicPr>
              <p:blipFill>
                <a:blip r:embed="rId193"/>
                <a:stretch>
                  <a:fillRect/>
                </a:stretch>
              </p:blipFill>
              <p:spPr>
                <a:xfrm>
                  <a:off x="4390920" y="4312240"/>
                  <a:ext cx="1015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Ink 140">
                  <a:extLst>
                    <a:ext uri="{FF2B5EF4-FFF2-40B4-BE49-F238E27FC236}">
                      <a16:creationId xmlns:a16="http://schemas.microsoft.com/office/drawing/2014/main" id="{BBA15019-09F1-46C8-A2D0-70D4F294D191}"/>
                    </a:ext>
                  </a:extLst>
                </p14:cNvPr>
                <p14:cNvContentPartPr/>
                <p14:nvPr/>
              </p14:nvContentPartPr>
              <p14:xfrm>
                <a:off x="4572720" y="4311160"/>
                <a:ext cx="213480" cy="136080"/>
              </p14:xfrm>
            </p:contentPart>
          </mc:Choice>
          <mc:Fallback xmlns="">
            <p:pic>
              <p:nvPicPr>
                <p:cNvPr id="141" name="Ink 140">
                  <a:extLst>
                    <a:ext uri="{FF2B5EF4-FFF2-40B4-BE49-F238E27FC236}">
                      <a16:creationId xmlns:a16="http://schemas.microsoft.com/office/drawing/2014/main" id="{BBA15019-09F1-46C8-A2D0-70D4F294D191}"/>
                    </a:ext>
                  </a:extLst>
                </p:cNvPr>
                <p:cNvPicPr/>
                <p:nvPr/>
              </p:nvPicPr>
              <p:blipFill>
                <a:blip r:embed="rId195"/>
                <a:stretch>
                  <a:fillRect/>
                </a:stretch>
              </p:blipFill>
              <p:spPr>
                <a:xfrm>
                  <a:off x="4563720" y="4302520"/>
                  <a:ext cx="231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2" name="Ink 141">
                  <a:extLst>
                    <a:ext uri="{FF2B5EF4-FFF2-40B4-BE49-F238E27FC236}">
                      <a16:creationId xmlns:a16="http://schemas.microsoft.com/office/drawing/2014/main" id="{9BF7A1BF-70D9-4C46-BD76-BC8C46902DF2}"/>
                    </a:ext>
                  </a:extLst>
                </p14:cNvPr>
                <p14:cNvContentPartPr/>
                <p14:nvPr/>
              </p14:nvContentPartPr>
              <p14:xfrm>
                <a:off x="4785840" y="4188400"/>
                <a:ext cx="151920" cy="392760"/>
              </p14:xfrm>
            </p:contentPart>
          </mc:Choice>
          <mc:Fallback xmlns="">
            <p:pic>
              <p:nvPicPr>
                <p:cNvPr id="142" name="Ink 141">
                  <a:extLst>
                    <a:ext uri="{FF2B5EF4-FFF2-40B4-BE49-F238E27FC236}">
                      <a16:creationId xmlns:a16="http://schemas.microsoft.com/office/drawing/2014/main" id="{9BF7A1BF-70D9-4C46-BD76-BC8C46902DF2}"/>
                    </a:ext>
                  </a:extLst>
                </p:cNvPr>
                <p:cNvPicPr/>
                <p:nvPr/>
              </p:nvPicPr>
              <p:blipFill>
                <a:blip r:embed="rId197"/>
                <a:stretch>
                  <a:fillRect/>
                </a:stretch>
              </p:blipFill>
              <p:spPr>
                <a:xfrm>
                  <a:off x="4776840" y="4179760"/>
                  <a:ext cx="169560" cy="410400"/>
                </a:xfrm>
                <a:prstGeom prst="rect">
                  <a:avLst/>
                </a:prstGeom>
              </p:spPr>
            </p:pic>
          </mc:Fallback>
        </mc:AlternateContent>
      </p:grpSp>
    </p:spTree>
    <p:extLst>
      <p:ext uri="{BB962C8B-B14F-4D97-AF65-F5344CB8AC3E}">
        <p14:creationId xmlns:p14="http://schemas.microsoft.com/office/powerpoint/2010/main" val="394922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e657e4cb36_0_271"/>
          <p:cNvSpPr/>
          <p:nvPr/>
        </p:nvSpPr>
        <p:spPr>
          <a:xfrm>
            <a:off x="237325" y="237925"/>
            <a:ext cx="2534100" cy="4661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e657e4cb36_0_271"/>
          <p:cNvSpPr txBox="1"/>
          <p:nvPr/>
        </p:nvSpPr>
        <p:spPr>
          <a:xfrm>
            <a:off x="494323" y="2981250"/>
            <a:ext cx="1995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dirty="0"/>
              <a:t>“I have questions!!!”</a:t>
            </a:r>
            <a:endParaRPr b="1" dirty="0"/>
          </a:p>
        </p:txBody>
      </p:sp>
      <p:sp>
        <p:nvSpPr>
          <p:cNvPr id="272" name="Google Shape;272;ge657e4cb36_0_271"/>
          <p:cNvSpPr txBox="1"/>
          <p:nvPr/>
        </p:nvSpPr>
        <p:spPr>
          <a:xfrm>
            <a:off x="4886575" y="2493300"/>
            <a:ext cx="22968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t>Use the Jamboard! </a:t>
            </a:r>
            <a:endParaRPr sz="1800"/>
          </a:p>
          <a:p>
            <a:pPr marL="0" lvl="0" indent="0" algn="l" rtl="0">
              <a:lnSpc>
                <a:spcPct val="115000"/>
              </a:lnSpc>
              <a:spcBef>
                <a:spcPts val="0"/>
              </a:spcBef>
              <a:spcAft>
                <a:spcPts val="0"/>
              </a:spcAft>
              <a:buNone/>
            </a:pPr>
            <a:endParaRPr sz="1800"/>
          </a:p>
        </p:txBody>
      </p:sp>
      <p:pic>
        <p:nvPicPr>
          <p:cNvPr id="273" name="Google Shape;273;ge657e4cb36_0_271"/>
          <p:cNvPicPr preferRelativeResize="0"/>
          <p:nvPr/>
        </p:nvPicPr>
        <p:blipFill>
          <a:blip r:embed="rId3">
            <a:alphaModFix/>
          </a:blip>
          <a:stretch>
            <a:fillRect/>
          </a:stretch>
        </p:blipFill>
        <p:spPr>
          <a:xfrm>
            <a:off x="783225" y="1429300"/>
            <a:ext cx="1417500" cy="141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aphicFrame>
        <p:nvGraphicFramePr>
          <p:cNvPr id="278" name="Google Shape;278;p6"/>
          <p:cNvGraphicFramePr/>
          <p:nvPr>
            <p:extLst>
              <p:ext uri="{D42A27DB-BD31-4B8C-83A1-F6EECF244321}">
                <p14:modId xmlns:p14="http://schemas.microsoft.com/office/powerpoint/2010/main" val="1444130997"/>
              </p:ext>
            </p:extLst>
          </p:nvPr>
        </p:nvGraphicFramePr>
        <p:xfrm>
          <a:off x="568199" y="907831"/>
          <a:ext cx="8012475" cy="3689050"/>
        </p:xfrm>
        <a:graphic>
          <a:graphicData uri="http://schemas.openxmlformats.org/drawingml/2006/table">
            <a:tbl>
              <a:tblPr firstRow="1" bandRow="1">
                <a:noFill/>
                <a:tableStyleId>{CE18E0C6-9B4D-422B-B744-CB57F2E16C1D}</a:tableStyleId>
              </a:tblPr>
              <a:tblGrid>
                <a:gridCol w="2670825">
                  <a:extLst>
                    <a:ext uri="{9D8B030D-6E8A-4147-A177-3AD203B41FA5}">
                      <a16:colId xmlns:a16="http://schemas.microsoft.com/office/drawing/2014/main" val="20000"/>
                    </a:ext>
                  </a:extLst>
                </a:gridCol>
                <a:gridCol w="2670825">
                  <a:extLst>
                    <a:ext uri="{9D8B030D-6E8A-4147-A177-3AD203B41FA5}">
                      <a16:colId xmlns:a16="http://schemas.microsoft.com/office/drawing/2014/main" val="20001"/>
                    </a:ext>
                  </a:extLst>
                </a:gridCol>
                <a:gridCol w="2670825">
                  <a:extLst>
                    <a:ext uri="{9D8B030D-6E8A-4147-A177-3AD203B41FA5}">
                      <a16:colId xmlns:a16="http://schemas.microsoft.com/office/drawing/2014/main" val="20002"/>
                    </a:ext>
                  </a:extLst>
                </a:gridCol>
              </a:tblGrid>
              <a:tr h="291425">
                <a:tc>
                  <a:txBody>
                    <a:bodyPr/>
                    <a:lstStyle/>
                    <a:p>
                      <a:pPr marL="0" marR="0" lvl="0" indent="0" algn="l" rtl="0">
                        <a:lnSpc>
                          <a:spcPct val="100000"/>
                        </a:lnSpc>
                        <a:spcBef>
                          <a:spcPts val="0"/>
                        </a:spcBef>
                        <a:spcAft>
                          <a:spcPts val="0"/>
                        </a:spcAft>
                        <a:buNone/>
                      </a:pPr>
                      <a:r>
                        <a:rPr lang="en-US" sz="1400" u="none" strike="noStrike" cap="none"/>
                        <a:t>Day 1</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Type</a:t>
                      </a:r>
                      <a:endParaRPr/>
                    </a:p>
                  </a:txBody>
                  <a:tcPr marL="91450" marR="91450" marT="45725" marB="45725"/>
                </a:tc>
                <a:extLst>
                  <a:ext uri="{0D108BD9-81ED-4DB2-BD59-A6C34878D82A}">
                    <a16:rowId xmlns:a16="http://schemas.microsoft.com/office/drawing/2014/main" val="10000"/>
                  </a:ext>
                </a:extLst>
              </a:tr>
              <a:tr h="291425">
                <a:tc>
                  <a:txBody>
                    <a:bodyPr/>
                    <a:lstStyle/>
                    <a:p>
                      <a:pPr marL="0" marR="0" lvl="0" indent="0" algn="l" rtl="0">
                        <a:lnSpc>
                          <a:spcPct val="100000"/>
                        </a:lnSpc>
                        <a:spcBef>
                          <a:spcPts val="0"/>
                        </a:spcBef>
                        <a:spcAft>
                          <a:spcPts val="0"/>
                        </a:spcAft>
                        <a:buNone/>
                      </a:pPr>
                      <a:r>
                        <a:rPr lang="en-US" sz="1400" u="none" strike="noStrike" cap="none">
                          <a:solidFill>
                            <a:srgbClr val="FFFF00"/>
                          </a:solidFill>
                          <a:highlight>
                            <a:srgbClr val="000000"/>
                          </a:highlight>
                        </a:rPr>
                        <a:t>Intro to Qubits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11 - 11:20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Lecture</a:t>
                      </a:r>
                      <a:endParaRPr/>
                    </a:p>
                  </a:txBody>
                  <a:tcPr marL="91450" marR="91450" marT="45725" marB="45725"/>
                </a:tc>
                <a:extLst>
                  <a:ext uri="{0D108BD9-81ED-4DB2-BD59-A6C34878D82A}">
                    <a16:rowId xmlns:a16="http://schemas.microsoft.com/office/drawing/2014/main" val="10001"/>
                  </a:ext>
                </a:extLst>
              </a:tr>
              <a:tr h="325975">
                <a:tc>
                  <a:txBody>
                    <a:bodyPr/>
                    <a:lstStyle/>
                    <a:p>
                      <a:pPr marL="0" marR="0" lvl="0" indent="0" algn="l" rtl="0">
                        <a:lnSpc>
                          <a:spcPct val="100000"/>
                        </a:lnSpc>
                        <a:spcBef>
                          <a:spcPts val="0"/>
                        </a:spcBef>
                        <a:spcAft>
                          <a:spcPts val="0"/>
                        </a:spcAft>
                        <a:buNone/>
                      </a:pPr>
                      <a:r>
                        <a:rPr lang="en-US" sz="1400" u="none" strike="noStrike" cap="none">
                          <a:solidFill>
                            <a:srgbClr val="FFC000"/>
                          </a:solidFill>
                        </a:rPr>
                        <a:t>Superposition Exp</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11:20 - 11:30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Lecture</a:t>
                      </a:r>
                      <a:endParaRPr/>
                    </a:p>
                  </a:txBody>
                  <a:tcPr marL="91450" marR="91450" marT="45725" marB="45725"/>
                </a:tc>
                <a:extLst>
                  <a:ext uri="{0D108BD9-81ED-4DB2-BD59-A6C34878D82A}">
                    <a16:rowId xmlns:a16="http://schemas.microsoft.com/office/drawing/2014/main" val="10002"/>
                  </a:ext>
                </a:extLst>
              </a:tr>
              <a:tr h="291425">
                <a:tc>
                  <a:txBody>
                    <a:bodyPr/>
                    <a:lstStyle/>
                    <a:p>
                      <a:pPr marL="0" marR="0" lvl="0" indent="0" algn="l" rtl="0">
                        <a:lnSpc>
                          <a:spcPct val="100000"/>
                        </a:lnSpc>
                        <a:spcBef>
                          <a:spcPts val="0"/>
                        </a:spcBef>
                        <a:spcAft>
                          <a:spcPts val="0"/>
                        </a:spcAft>
                        <a:buNone/>
                      </a:pPr>
                      <a:r>
                        <a:rPr lang="en-US" sz="1400" u="none" strike="noStrike" cap="none">
                          <a:solidFill>
                            <a:srgbClr val="FF0000"/>
                          </a:solidFill>
                        </a:rPr>
                        <a:t>Shortest Paths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11:30 - 11:45</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Group Activity</a:t>
                      </a:r>
                      <a:endParaRPr/>
                    </a:p>
                  </a:txBody>
                  <a:tcPr marL="91450" marR="91450" marT="45725" marB="45725"/>
                </a:tc>
                <a:extLst>
                  <a:ext uri="{0D108BD9-81ED-4DB2-BD59-A6C34878D82A}">
                    <a16:rowId xmlns:a16="http://schemas.microsoft.com/office/drawing/2014/main" val="10003"/>
                  </a:ext>
                </a:extLst>
              </a:tr>
              <a:tr h="291425">
                <a:tc>
                  <a:txBody>
                    <a:bodyPr/>
                    <a:lstStyle/>
                    <a:p>
                      <a:pPr marL="0" marR="0" lvl="0" indent="0" algn="l" rtl="0">
                        <a:lnSpc>
                          <a:spcPct val="100000"/>
                        </a:lnSpc>
                        <a:spcBef>
                          <a:spcPts val="0"/>
                        </a:spcBef>
                        <a:spcAft>
                          <a:spcPts val="0"/>
                        </a:spcAft>
                        <a:buNone/>
                      </a:pPr>
                      <a:r>
                        <a:rPr lang="en-US" sz="1400" u="none" strike="noStrike" cap="none">
                          <a:solidFill>
                            <a:srgbClr val="1BC20E"/>
                          </a:solidFill>
                        </a:rPr>
                        <a:t>Quantum Annealing</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11:45 – 12:00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Lecture</a:t>
                      </a:r>
                      <a:endParaRPr/>
                    </a:p>
                  </a:txBody>
                  <a:tcPr marL="91450" marR="91450" marT="45725" marB="45725"/>
                </a:tc>
                <a:extLst>
                  <a:ext uri="{0D108BD9-81ED-4DB2-BD59-A6C34878D82A}">
                    <a16:rowId xmlns:a16="http://schemas.microsoft.com/office/drawing/2014/main" val="10004"/>
                  </a:ext>
                </a:extLst>
              </a:tr>
              <a:tr h="314975">
                <a:tc>
                  <a:txBody>
                    <a:bodyPr/>
                    <a:lstStyle/>
                    <a:p>
                      <a:pPr marL="0" marR="0" lvl="0" indent="0" algn="l" rtl="0">
                        <a:lnSpc>
                          <a:spcPct val="100000"/>
                        </a:lnSpc>
                        <a:spcBef>
                          <a:spcPts val="0"/>
                        </a:spcBef>
                        <a:spcAft>
                          <a:spcPts val="0"/>
                        </a:spcAft>
                        <a:buNone/>
                      </a:pPr>
                      <a:r>
                        <a:rPr lang="en-US" sz="1400" u="none" strike="noStrike" cap="none">
                          <a:solidFill>
                            <a:srgbClr val="FF0000"/>
                          </a:solidFill>
                        </a:rPr>
                        <a:t>Zero Sum Subsets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12:00-12:30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Group Activity</a:t>
                      </a:r>
                      <a:endParaRPr/>
                    </a:p>
                  </a:txBody>
                  <a:tcPr marL="91450" marR="91450" marT="45725" marB="45725"/>
                </a:tc>
                <a:extLst>
                  <a:ext uri="{0D108BD9-81ED-4DB2-BD59-A6C34878D82A}">
                    <a16:rowId xmlns:a16="http://schemas.microsoft.com/office/drawing/2014/main" val="10005"/>
                  </a:ext>
                </a:extLst>
              </a:tr>
              <a:tr h="291425">
                <a:tc>
                  <a:txBody>
                    <a:bodyPr/>
                    <a:lstStyle/>
                    <a:p>
                      <a:pPr marL="0" marR="0" lvl="0" indent="0" algn="l" rtl="0">
                        <a:lnSpc>
                          <a:spcPct val="100000"/>
                        </a:lnSpc>
                        <a:spcBef>
                          <a:spcPts val="0"/>
                        </a:spcBef>
                        <a:spcAft>
                          <a:spcPts val="0"/>
                        </a:spcAft>
                        <a:buNone/>
                      </a:pPr>
                      <a:r>
                        <a:rPr lang="en-US" sz="1400" u="none" strike="noStrike" cap="none"/>
                        <a:t>Lunch Break</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6"/>
                  </a:ext>
                </a:extLst>
              </a:tr>
              <a:tr h="291425">
                <a:tc>
                  <a:txBody>
                    <a:bodyPr/>
                    <a:lstStyle/>
                    <a:p>
                      <a:pPr marL="0" marR="0" lvl="0" indent="0" algn="l" rtl="0">
                        <a:lnSpc>
                          <a:spcPct val="100000"/>
                        </a:lnSpc>
                        <a:spcBef>
                          <a:spcPts val="0"/>
                        </a:spcBef>
                        <a:spcAft>
                          <a:spcPts val="0"/>
                        </a:spcAft>
                        <a:buNone/>
                      </a:pPr>
                      <a:r>
                        <a:rPr lang="en-US" dirty="0"/>
                        <a:t>Question Period</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a:t>2:00 - 3:00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(Optional)</a:t>
                      </a:r>
                      <a:endParaRPr sz="1400" u="none" strike="noStrike" cap="none"/>
                    </a:p>
                  </a:txBody>
                  <a:tcPr marL="91450" marR="91450" marT="45725" marB="45725"/>
                </a:tc>
                <a:extLst>
                  <a:ext uri="{0D108BD9-81ED-4DB2-BD59-A6C34878D82A}">
                    <a16:rowId xmlns:a16="http://schemas.microsoft.com/office/drawing/2014/main" val="10007"/>
                  </a:ext>
                </a:extLst>
              </a:tr>
              <a:tr h="291425">
                <a:tc>
                  <a:txBody>
                    <a:bodyPr/>
                    <a:lstStyle/>
                    <a:p>
                      <a:pPr marL="0" marR="0" lvl="0" indent="0" algn="l" rtl="0">
                        <a:lnSpc>
                          <a:spcPct val="100000"/>
                        </a:lnSpc>
                        <a:spcBef>
                          <a:spcPts val="0"/>
                        </a:spcBef>
                        <a:spcAft>
                          <a:spcPts val="0"/>
                        </a:spcAft>
                        <a:buNone/>
                      </a:pPr>
                      <a:r>
                        <a:rPr lang="en-US" sz="1400" u="none" strike="noStrike" cap="none">
                          <a:solidFill>
                            <a:srgbClr val="FFFF00"/>
                          </a:solidFill>
                          <a:highlight>
                            <a:srgbClr val="000000"/>
                          </a:highlight>
                        </a:rPr>
                        <a:t>Shark Tank Pitches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3:00-3:20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Group activity</a:t>
                      </a:r>
                      <a:endParaRPr/>
                    </a:p>
                  </a:txBody>
                  <a:tcPr marL="91450" marR="91450" marT="45725" marB="45725"/>
                </a:tc>
                <a:extLst>
                  <a:ext uri="{0D108BD9-81ED-4DB2-BD59-A6C34878D82A}">
                    <a16:rowId xmlns:a16="http://schemas.microsoft.com/office/drawing/2014/main" val="10008"/>
                  </a:ext>
                </a:extLst>
              </a:tr>
              <a:tr h="291425">
                <a:tc>
                  <a:txBody>
                    <a:bodyPr/>
                    <a:lstStyle/>
                    <a:p>
                      <a:pPr marL="0" marR="0" lvl="0" indent="0" algn="l" rtl="0">
                        <a:lnSpc>
                          <a:spcPct val="100000"/>
                        </a:lnSpc>
                        <a:spcBef>
                          <a:spcPts val="0"/>
                        </a:spcBef>
                        <a:spcAft>
                          <a:spcPts val="0"/>
                        </a:spcAft>
                        <a:buNone/>
                      </a:pPr>
                      <a:r>
                        <a:rPr lang="en-US" sz="1400" u="none" strike="noStrike" cap="none" dirty="0">
                          <a:solidFill>
                            <a:srgbClr val="1BC20E"/>
                          </a:solidFill>
                        </a:rPr>
                        <a:t>Types of QC</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3:20-3:40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Lecture</a:t>
                      </a:r>
                      <a:endParaRPr/>
                    </a:p>
                  </a:txBody>
                  <a:tcPr marL="91450" marR="91450" marT="45725" marB="45725"/>
                </a:tc>
                <a:extLst>
                  <a:ext uri="{0D108BD9-81ED-4DB2-BD59-A6C34878D82A}">
                    <a16:rowId xmlns:a16="http://schemas.microsoft.com/office/drawing/2014/main" val="10009"/>
                  </a:ext>
                </a:extLst>
              </a:tr>
              <a:tr h="291425">
                <a:tc>
                  <a:txBody>
                    <a:bodyPr/>
                    <a:lstStyle/>
                    <a:p>
                      <a:pPr marL="0" marR="0" lvl="0" indent="0" algn="l" rtl="0">
                        <a:lnSpc>
                          <a:spcPct val="100000"/>
                        </a:lnSpc>
                        <a:spcBef>
                          <a:spcPts val="0"/>
                        </a:spcBef>
                        <a:spcAft>
                          <a:spcPts val="0"/>
                        </a:spcAft>
                        <a:buNone/>
                      </a:pPr>
                      <a:r>
                        <a:rPr lang="en-US" sz="1400" u="none" strike="noStrike" cap="none" dirty="0"/>
                        <a:t>Photonic QC</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3:40-4:00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Guest Lecture</a:t>
                      </a:r>
                      <a:endParaRPr/>
                    </a:p>
                  </a:txBody>
                  <a:tcPr marL="91450" marR="91450" marT="45725" marB="45725"/>
                </a:tc>
                <a:extLst>
                  <a:ext uri="{0D108BD9-81ED-4DB2-BD59-A6C34878D82A}">
                    <a16:rowId xmlns:a16="http://schemas.microsoft.com/office/drawing/2014/main" val="10010"/>
                  </a:ext>
                </a:extLst>
              </a:tr>
              <a:tr h="291425">
                <a:tc>
                  <a:txBody>
                    <a:bodyPr/>
                    <a:lstStyle/>
                    <a:p>
                      <a:pPr marL="0" marR="0" lvl="0" indent="0" algn="l" rtl="0">
                        <a:lnSpc>
                          <a:spcPct val="100000"/>
                        </a:lnSpc>
                        <a:spcBef>
                          <a:spcPts val="0"/>
                        </a:spcBef>
                        <a:spcAft>
                          <a:spcPts val="0"/>
                        </a:spcAft>
                        <a:buNone/>
                      </a:pPr>
                      <a:r>
                        <a:rPr lang="en-US" sz="1400" u="none" strike="noStrike" cap="none">
                          <a:solidFill>
                            <a:srgbClr val="1BC20E"/>
                          </a:solidFill>
                        </a:rPr>
                        <a:t>Wavefunctions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4:00-4:30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Lecture + Interactive Workbook</a:t>
                      </a:r>
                      <a:endParaRPr dirty="0"/>
                    </a:p>
                  </a:txBody>
                  <a:tcPr marL="91450" marR="91450" marT="45725" marB="45725"/>
                </a:tc>
                <a:extLst>
                  <a:ext uri="{0D108BD9-81ED-4DB2-BD59-A6C34878D82A}">
                    <a16:rowId xmlns:a16="http://schemas.microsoft.com/office/drawing/2014/main" val="10011"/>
                  </a:ext>
                </a:extLst>
              </a:tr>
            </a:tbl>
          </a:graphicData>
        </a:graphic>
      </p:graphicFrame>
      <p:sp>
        <p:nvSpPr>
          <p:cNvPr id="279" name="Google Shape;279;p6"/>
          <p:cNvSpPr txBox="1"/>
          <p:nvPr/>
        </p:nvSpPr>
        <p:spPr>
          <a:xfrm>
            <a:off x="6407660" y="406351"/>
            <a:ext cx="2401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Zhanna</a:t>
            </a:r>
            <a:r>
              <a:rPr lang="en-US" sz="1400" b="0" i="0" u="none" strike="noStrike" cap="none">
                <a:solidFill>
                  <a:srgbClr val="000000"/>
                </a:solidFill>
                <a:latin typeface="Arial"/>
                <a:ea typeface="Arial"/>
                <a:cs typeface="Arial"/>
                <a:sym typeface="Arial"/>
              </a:rPr>
              <a:t> </a:t>
            </a:r>
            <a:r>
              <a:rPr lang="en-US" sz="1400" b="0" i="0" u="none" strike="noStrike" cap="none">
                <a:solidFill>
                  <a:srgbClr val="FFC000"/>
                </a:solidFill>
                <a:latin typeface="Arial"/>
                <a:ea typeface="Arial"/>
                <a:cs typeface="Arial"/>
                <a:sym typeface="Arial"/>
              </a:rPr>
              <a:t>Fernand</a:t>
            </a:r>
            <a:r>
              <a:rPr lang="en-US" sz="1400" b="0" i="0" u="none" strike="noStrike" cap="none">
                <a:solidFill>
                  <a:srgbClr val="000000"/>
                </a:solidFill>
                <a:latin typeface="Arial"/>
                <a:ea typeface="Arial"/>
                <a:cs typeface="Arial"/>
                <a:sym typeface="Arial"/>
              </a:rPr>
              <a:t> </a:t>
            </a:r>
            <a:r>
              <a:rPr lang="en-US" sz="1400" b="0" i="0" u="none" strike="noStrike" cap="none">
                <a:solidFill>
                  <a:srgbClr val="FFFF00"/>
                </a:solidFill>
                <a:latin typeface="Arial"/>
                <a:ea typeface="Arial"/>
                <a:cs typeface="Arial"/>
                <a:sym typeface="Arial"/>
              </a:rPr>
              <a:t>Sarah</a:t>
            </a:r>
            <a:r>
              <a:rPr lang="en-US" sz="1400" b="0" i="0" u="none" strike="noStrike" cap="none">
                <a:solidFill>
                  <a:srgbClr val="000000"/>
                </a:solidFill>
                <a:latin typeface="Arial"/>
                <a:ea typeface="Arial"/>
                <a:cs typeface="Arial"/>
                <a:sym typeface="Arial"/>
              </a:rPr>
              <a:t> </a:t>
            </a:r>
            <a:r>
              <a:rPr lang="en-US" sz="1400" b="0" i="0" u="none" strike="noStrike" cap="none">
                <a:solidFill>
                  <a:srgbClr val="1BC20E"/>
                </a:solidFill>
                <a:latin typeface="Arial"/>
                <a:ea typeface="Arial"/>
                <a:cs typeface="Arial"/>
                <a:sym typeface="Arial"/>
              </a:rPr>
              <a:t>Ana</a:t>
            </a:r>
            <a:endParaRPr/>
          </a:p>
        </p:txBody>
      </p:sp>
      <p:sp>
        <p:nvSpPr>
          <p:cNvPr id="280" name="Google Shape;280;p6"/>
          <p:cNvSpPr txBox="1"/>
          <p:nvPr/>
        </p:nvSpPr>
        <p:spPr>
          <a:xfrm>
            <a:off x="370489" y="4504647"/>
            <a:ext cx="27398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281" name="Google Shape;281;p6"/>
          <p:cNvSpPr txBox="1"/>
          <p:nvPr/>
        </p:nvSpPr>
        <p:spPr>
          <a:xfrm>
            <a:off x="494326" y="390450"/>
            <a:ext cx="2739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t>Day 1 Overview</a:t>
            </a:r>
            <a:endParaRPr b="1"/>
          </a:p>
        </p:txBody>
      </p:sp>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6756</Words>
  <Application>Microsoft Office PowerPoint</Application>
  <PresentationFormat>On-screen Show (16:9)</PresentationFormat>
  <Paragraphs>545</Paragraphs>
  <Slides>71</Slides>
  <Notes>64</Notes>
  <HiddenSlides>4</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71</vt:i4>
      </vt:variant>
    </vt:vector>
  </HeadingPairs>
  <TitlesOfParts>
    <vt:vector size="73" baseType="lpstr">
      <vt:lpstr>Arial</vt:lpstr>
      <vt:lpstr>Roderigo template</vt:lpstr>
      <vt:lpstr>PowerPoint Presentation</vt:lpstr>
      <vt:lpstr>PowerPoint Presentation</vt:lpstr>
      <vt:lpstr>PowerPoint Presentation</vt:lpstr>
      <vt:lpstr>PowerPoint Presentation</vt:lpstr>
      <vt:lpstr>Introduction to Quantum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c:creator>
  <cp:lastModifiedBy>Ciocoiu, Antonia</cp:lastModifiedBy>
  <cp:revision>17</cp:revision>
  <dcterms:modified xsi:type="dcterms:W3CDTF">2021-07-28T18:12:09Z</dcterms:modified>
</cp:coreProperties>
</file>